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809" r:id="rId13"/>
    <p:sldMasterId id="2147495863" r:id="rId14"/>
    <p:sldMasterId id="2147495901" r:id="rId15"/>
    <p:sldMasterId id="2147495973" r:id="rId16"/>
    <p:sldMasterId id="2147495997" r:id="rId17"/>
    <p:sldMasterId id="2147496009" r:id="rId18"/>
  </p:sldMasterIdLst>
  <p:notesMasterIdLst>
    <p:notesMasterId r:id="rId73"/>
  </p:notesMasterIdLst>
  <p:sldIdLst>
    <p:sldId id="331" r:id="rId19"/>
    <p:sldId id="330" r:id="rId20"/>
    <p:sldId id="259" r:id="rId21"/>
    <p:sldId id="267" r:id="rId22"/>
    <p:sldId id="265" r:id="rId23"/>
    <p:sldId id="261" r:id="rId24"/>
    <p:sldId id="260" r:id="rId25"/>
    <p:sldId id="268" r:id="rId26"/>
    <p:sldId id="257" r:id="rId27"/>
    <p:sldId id="269" r:id="rId28"/>
    <p:sldId id="3951" r:id="rId29"/>
    <p:sldId id="3952" r:id="rId30"/>
    <p:sldId id="3996" r:id="rId31"/>
    <p:sldId id="3961" r:id="rId32"/>
    <p:sldId id="262" r:id="rId33"/>
    <p:sldId id="263" r:id="rId34"/>
    <p:sldId id="980" r:id="rId35"/>
    <p:sldId id="256" r:id="rId36"/>
    <p:sldId id="3809" r:id="rId37"/>
    <p:sldId id="3946" r:id="rId38"/>
    <p:sldId id="3791" r:id="rId39"/>
    <p:sldId id="3820" r:id="rId40"/>
    <p:sldId id="3821" r:id="rId41"/>
    <p:sldId id="258" r:id="rId42"/>
    <p:sldId id="266" r:id="rId43"/>
    <p:sldId id="3822" r:id="rId44"/>
    <p:sldId id="3823" r:id="rId45"/>
    <p:sldId id="3824" r:id="rId46"/>
    <p:sldId id="3825" r:id="rId47"/>
    <p:sldId id="3826" r:id="rId48"/>
    <p:sldId id="264" r:id="rId49"/>
    <p:sldId id="287" r:id="rId50"/>
    <p:sldId id="4073" r:id="rId51"/>
    <p:sldId id="4390" r:id="rId52"/>
    <p:sldId id="4408" r:id="rId53"/>
    <p:sldId id="4406" r:id="rId54"/>
    <p:sldId id="4415" r:id="rId55"/>
    <p:sldId id="4420" r:id="rId56"/>
    <p:sldId id="4421" r:id="rId57"/>
    <p:sldId id="4422" r:id="rId58"/>
    <p:sldId id="4412" r:id="rId59"/>
    <p:sldId id="4413" r:id="rId60"/>
    <p:sldId id="4395" r:id="rId61"/>
    <p:sldId id="4409" r:id="rId62"/>
    <p:sldId id="4419" r:id="rId63"/>
    <p:sldId id="4417" r:id="rId64"/>
    <p:sldId id="4304" r:id="rId65"/>
    <p:sldId id="4387" r:id="rId66"/>
    <p:sldId id="4400" r:id="rId67"/>
    <p:sldId id="4322" r:id="rId68"/>
    <p:sldId id="4336" r:id="rId69"/>
    <p:sldId id="4397" r:id="rId70"/>
    <p:sldId id="2874" r:id="rId71"/>
    <p:sldId id="3990"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3FE7B9-CC10-4DEA-A317-D065C58DEA72}" v="4" dt="2026-03-12T12:25:31.473"/>
    <p1510:client id="{AC0F23EC-9338-47CC-9DAD-801F5CE97F24}" v="6" dt="2026-03-12T20:31:45.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90"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3/12/2026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3/12/2026</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 name="csX0" fmla="*/ 0 w 10515600"/>
              <a:gd name="csY0" fmla="*/ 0 h 27432"/>
              <a:gd name="csX1" fmla="*/ 552069 w 10515600"/>
              <a:gd name="csY1" fmla="*/ 0 h 27432"/>
              <a:gd name="csX2" fmla="*/ 893826 w 10515600"/>
              <a:gd name="csY2" fmla="*/ 0 h 27432"/>
              <a:gd name="csX3" fmla="*/ 1761363 w 10515600"/>
              <a:gd name="csY3" fmla="*/ 0 h 27432"/>
              <a:gd name="csX4" fmla="*/ 2313432 w 10515600"/>
              <a:gd name="csY4" fmla="*/ 0 h 27432"/>
              <a:gd name="csX5" fmla="*/ 2865501 w 10515600"/>
              <a:gd name="csY5" fmla="*/ 0 h 27432"/>
              <a:gd name="csX6" fmla="*/ 3733038 w 10515600"/>
              <a:gd name="csY6" fmla="*/ 0 h 27432"/>
              <a:gd name="csX7" fmla="*/ 4179951 w 10515600"/>
              <a:gd name="csY7" fmla="*/ 0 h 27432"/>
              <a:gd name="csX8" fmla="*/ 5047488 w 10515600"/>
              <a:gd name="csY8" fmla="*/ 0 h 27432"/>
              <a:gd name="csX9" fmla="*/ 5915025 w 10515600"/>
              <a:gd name="csY9" fmla="*/ 0 h 27432"/>
              <a:gd name="csX10" fmla="*/ 6572250 w 10515600"/>
              <a:gd name="csY10" fmla="*/ 0 h 27432"/>
              <a:gd name="csX11" fmla="*/ 7439787 w 10515600"/>
              <a:gd name="csY11" fmla="*/ 0 h 27432"/>
              <a:gd name="csX12" fmla="*/ 7991856 w 10515600"/>
              <a:gd name="csY12" fmla="*/ 0 h 27432"/>
              <a:gd name="csX13" fmla="*/ 8543925 w 10515600"/>
              <a:gd name="csY13" fmla="*/ 0 h 27432"/>
              <a:gd name="csX14" fmla="*/ 9306306 w 10515600"/>
              <a:gd name="csY14" fmla="*/ 0 h 27432"/>
              <a:gd name="csX15" fmla="*/ 9858375 w 10515600"/>
              <a:gd name="csY15" fmla="*/ 0 h 27432"/>
              <a:gd name="csX16" fmla="*/ 10515600 w 10515600"/>
              <a:gd name="csY16" fmla="*/ 0 h 27432"/>
              <a:gd name="csX17" fmla="*/ 10515600 w 10515600"/>
              <a:gd name="csY17" fmla="*/ 27432 h 27432"/>
              <a:gd name="csX18" fmla="*/ 9753219 w 10515600"/>
              <a:gd name="csY18" fmla="*/ 27432 h 27432"/>
              <a:gd name="csX19" fmla="*/ 9411462 w 10515600"/>
              <a:gd name="csY19" fmla="*/ 27432 h 27432"/>
              <a:gd name="csX20" fmla="*/ 8964549 w 10515600"/>
              <a:gd name="csY20" fmla="*/ 27432 h 27432"/>
              <a:gd name="csX21" fmla="*/ 8097012 w 10515600"/>
              <a:gd name="csY21" fmla="*/ 27432 h 27432"/>
              <a:gd name="csX22" fmla="*/ 7439787 w 10515600"/>
              <a:gd name="csY22" fmla="*/ 27432 h 27432"/>
              <a:gd name="csX23" fmla="*/ 6992874 w 10515600"/>
              <a:gd name="csY23" fmla="*/ 27432 h 27432"/>
              <a:gd name="csX24" fmla="*/ 6335649 w 10515600"/>
              <a:gd name="csY24" fmla="*/ 27432 h 27432"/>
              <a:gd name="csX25" fmla="*/ 5993892 w 10515600"/>
              <a:gd name="csY25" fmla="*/ 27432 h 27432"/>
              <a:gd name="csX26" fmla="*/ 5652135 w 10515600"/>
              <a:gd name="csY26" fmla="*/ 27432 h 27432"/>
              <a:gd name="csX27" fmla="*/ 4994910 w 10515600"/>
              <a:gd name="csY27" fmla="*/ 27432 h 27432"/>
              <a:gd name="csX28" fmla="*/ 4547997 w 10515600"/>
              <a:gd name="csY28" fmla="*/ 27432 h 27432"/>
              <a:gd name="csX29" fmla="*/ 3785616 w 10515600"/>
              <a:gd name="csY29" fmla="*/ 27432 h 27432"/>
              <a:gd name="csX30" fmla="*/ 3338703 w 10515600"/>
              <a:gd name="csY30" fmla="*/ 27432 h 27432"/>
              <a:gd name="csX31" fmla="*/ 2576322 w 10515600"/>
              <a:gd name="csY31" fmla="*/ 27432 h 27432"/>
              <a:gd name="csX32" fmla="*/ 2234565 w 10515600"/>
              <a:gd name="csY32" fmla="*/ 27432 h 27432"/>
              <a:gd name="csX33" fmla="*/ 1472184 w 10515600"/>
              <a:gd name="csY33" fmla="*/ 27432 h 27432"/>
              <a:gd name="csX34" fmla="*/ 1025271 w 10515600"/>
              <a:gd name="csY34" fmla="*/ 27432 h 27432"/>
              <a:gd name="csX35" fmla="*/ 683514 w 10515600"/>
              <a:gd name="csY35" fmla="*/ 27432 h 27432"/>
              <a:gd name="csX36" fmla="*/ 0 w 10515600"/>
              <a:gd name="csY36" fmla="*/ 27432 h 27432"/>
              <a:gd name="csX37" fmla="*/ 0 w 10515600"/>
              <a:gd name="csY37"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3/12/2026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3/12/2026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3/12/2026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3/12/2026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3/12/2026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3/12/2026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3/12/2026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3/12/2026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3/12/2026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3/12/2026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3/12/2026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3/12/2026</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9796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3/12/2026</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1036001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3/12/2026</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6541981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3/12/2026</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40861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3/12/2026</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5934353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3/12/2026</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5518302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3/12/2026</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196343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3/12/2026</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6495687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3/12/2026</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1253254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3/12/2026</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6122251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3/12/2026</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68097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805584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662302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87148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511872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865903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662001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488648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72921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19197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121161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8416644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4B6C-54E6-7641-8734-66F4C76B31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10BE4-1FB1-9630-7EDB-3410F4C67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E84EE-2C31-8F8F-E12D-B9D8A2B79B2A}"/>
              </a:ext>
            </a:extLst>
          </p:cNvPr>
          <p:cNvSpPr>
            <a:spLocks noGrp="1"/>
          </p:cNvSpPr>
          <p:nvPr>
            <p:ph type="dt" sz="half" idx="10"/>
          </p:nvPr>
        </p:nvSpPr>
        <p:spPr/>
        <p:txBody>
          <a:bodyPr/>
          <a:lstStyle/>
          <a:p>
            <a:fld id="{20F54196-48AF-4927-B732-F0E33E6861A6}" type="datetimeFigureOut">
              <a:rPr lang="en-US" smtClean="0"/>
              <a:t>3/12/2026</a:t>
            </a:fld>
            <a:endParaRPr lang="en-US"/>
          </a:p>
        </p:txBody>
      </p:sp>
      <p:sp>
        <p:nvSpPr>
          <p:cNvPr id="5" name="Footer Placeholder 4">
            <a:extLst>
              <a:ext uri="{FF2B5EF4-FFF2-40B4-BE49-F238E27FC236}">
                <a16:creationId xmlns:a16="http://schemas.microsoft.com/office/drawing/2014/main" id="{57F48F9E-745D-F345-9A55-68BE68B93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2347D-1200-921C-D1CE-1823A15D0A41}"/>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3419771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1DDC-7FA7-7D43-BB69-6C87195241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EC19FC-521F-2FF6-8F0A-8034BED1C6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BD036-F26B-654A-0E91-08F71ED6FDFD}"/>
              </a:ext>
            </a:extLst>
          </p:cNvPr>
          <p:cNvSpPr>
            <a:spLocks noGrp="1"/>
          </p:cNvSpPr>
          <p:nvPr>
            <p:ph type="dt" sz="half" idx="10"/>
          </p:nvPr>
        </p:nvSpPr>
        <p:spPr/>
        <p:txBody>
          <a:bodyPr/>
          <a:lstStyle/>
          <a:p>
            <a:fld id="{20F54196-48AF-4927-B732-F0E33E6861A6}" type="datetimeFigureOut">
              <a:rPr lang="en-US" smtClean="0"/>
              <a:t>3/12/2026</a:t>
            </a:fld>
            <a:endParaRPr lang="en-US"/>
          </a:p>
        </p:txBody>
      </p:sp>
      <p:sp>
        <p:nvSpPr>
          <p:cNvPr id="5" name="Footer Placeholder 4">
            <a:extLst>
              <a:ext uri="{FF2B5EF4-FFF2-40B4-BE49-F238E27FC236}">
                <a16:creationId xmlns:a16="http://schemas.microsoft.com/office/drawing/2014/main" id="{768FBB37-251A-3909-8687-3F8F7BFC2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F62B0-C9AB-7A89-EF32-E58F6F18AD9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6644162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7CB5-5E00-5AF5-DF4B-F04B6458F7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8F96A7-7B23-6F99-F3DD-3DC2601B28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C6350B-2145-1EFC-8FEF-32FEAFB8D83F}"/>
              </a:ext>
            </a:extLst>
          </p:cNvPr>
          <p:cNvSpPr>
            <a:spLocks noGrp="1"/>
          </p:cNvSpPr>
          <p:nvPr>
            <p:ph type="dt" sz="half" idx="10"/>
          </p:nvPr>
        </p:nvSpPr>
        <p:spPr/>
        <p:txBody>
          <a:bodyPr/>
          <a:lstStyle/>
          <a:p>
            <a:fld id="{20F54196-48AF-4927-B732-F0E33E6861A6}" type="datetimeFigureOut">
              <a:rPr lang="en-US" smtClean="0"/>
              <a:t>3/12/2026</a:t>
            </a:fld>
            <a:endParaRPr lang="en-US"/>
          </a:p>
        </p:txBody>
      </p:sp>
      <p:sp>
        <p:nvSpPr>
          <p:cNvPr id="5" name="Footer Placeholder 4">
            <a:extLst>
              <a:ext uri="{FF2B5EF4-FFF2-40B4-BE49-F238E27FC236}">
                <a16:creationId xmlns:a16="http://schemas.microsoft.com/office/drawing/2014/main" id="{A4723DE0-5A59-054B-A1A7-A1E4BCDAA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A09757-B997-67BA-CC51-C85E59982F95}"/>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7752525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2110-0252-DFAC-EF32-33773F36E6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69EDD3-04CE-E1D7-466C-EEE9B7D027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26A502-7FDE-F1D8-8897-1DD1268A6E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BE69C3-3F5E-4C8A-6EE0-9156D0EDA84F}"/>
              </a:ext>
            </a:extLst>
          </p:cNvPr>
          <p:cNvSpPr>
            <a:spLocks noGrp="1"/>
          </p:cNvSpPr>
          <p:nvPr>
            <p:ph type="dt" sz="half" idx="10"/>
          </p:nvPr>
        </p:nvSpPr>
        <p:spPr/>
        <p:txBody>
          <a:bodyPr/>
          <a:lstStyle/>
          <a:p>
            <a:fld id="{20F54196-48AF-4927-B732-F0E33E6861A6}" type="datetimeFigureOut">
              <a:rPr lang="en-US" smtClean="0"/>
              <a:t>3/12/2026</a:t>
            </a:fld>
            <a:endParaRPr lang="en-US"/>
          </a:p>
        </p:txBody>
      </p:sp>
      <p:sp>
        <p:nvSpPr>
          <p:cNvPr id="6" name="Footer Placeholder 5">
            <a:extLst>
              <a:ext uri="{FF2B5EF4-FFF2-40B4-BE49-F238E27FC236}">
                <a16:creationId xmlns:a16="http://schemas.microsoft.com/office/drawing/2014/main" id="{A96827AC-9CAA-03DD-EECB-D27B17A17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291D7-FB32-6BFD-CFD5-818161F237E7}"/>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24682929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9F02B-7407-6CCE-50A5-3B731657C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34EFC9-6217-FDB6-FEF9-5DF0F6D891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9C260-3C6A-8F66-5E8B-659DB5F7E4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1F77C-850D-5E21-6AA1-BC0A052F26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60F533-E0FA-E396-733C-610F9A0726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2E9BD-1862-C478-82EB-4195DF9E8390}"/>
              </a:ext>
            </a:extLst>
          </p:cNvPr>
          <p:cNvSpPr>
            <a:spLocks noGrp="1"/>
          </p:cNvSpPr>
          <p:nvPr>
            <p:ph type="dt" sz="half" idx="10"/>
          </p:nvPr>
        </p:nvSpPr>
        <p:spPr/>
        <p:txBody>
          <a:bodyPr/>
          <a:lstStyle/>
          <a:p>
            <a:fld id="{20F54196-48AF-4927-B732-F0E33E6861A6}" type="datetimeFigureOut">
              <a:rPr lang="en-US" smtClean="0"/>
              <a:t>3/12/2026</a:t>
            </a:fld>
            <a:endParaRPr lang="en-US"/>
          </a:p>
        </p:txBody>
      </p:sp>
      <p:sp>
        <p:nvSpPr>
          <p:cNvPr id="8" name="Footer Placeholder 7">
            <a:extLst>
              <a:ext uri="{FF2B5EF4-FFF2-40B4-BE49-F238E27FC236}">
                <a16:creationId xmlns:a16="http://schemas.microsoft.com/office/drawing/2014/main" id="{F3187D9F-1194-4F75-6727-B1968475C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B23E82-4ECD-04E8-3B9B-448923EACCD3}"/>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11783230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9B7A1-DA82-3EC6-8874-F34DD8174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9D9E95-5C1F-DD10-77BC-593B83A57C46}"/>
              </a:ext>
            </a:extLst>
          </p:cNvPr>
          <p:cNvSpPr>
            <a:spLocks noGrp="1"/>
          </p:cNvSpPr>
          <p:nvPr>
            <p:ph type="dt" sz="half" idx="10"/>
          </p:nvPr>
        </p:nvSpPr>
        <p:spPr/>
        <p:txBody>
          <a:bodyPr/>
          <a:lstStyle/>
          <a:p>
            <a:fld id="{20F54196-48AF-4927-B732-F0E33E6861A6}" type="datetimeFigureOut">
              <a:rPr lang="en-US" smtClean="0"/>
              <a:t>3/12/2026</a:t>
            </a:fld>
            <a:endParaRPr lang="en-US"/>
          </a:p>
        </p:txBody>
      </p:sp>
      <p:sp>
        <p:nvSpPr>
          <p:cNvPr id="4" name="Footer Placeholder 3">
            <a:extLst>
              <a:ext uri="{FF2B5EF4-FFF2-40B4-BE49-F238E27FC236}">
                <a16:creationId xmlns:a16="http://schemas.microsoft.com/office/drawing/2014/main" id="{DC96B589-B5F9-E47B-45CF-0118CBAFCC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4E7FC5-5734-4FB2-6A5F-C79E6DE8B6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8154601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0B19B5-A5FA-1AF7-853E-786EA3B56406}"/>
              </a:ext>
            </a:extLst>
          </p:cNvPr>
          <p:cNvSpPr>
            <a:spLocks noGrp="1"/>
          </p:cNvSpPr>
          <p:nvPr>
            <p:ph type="dt" sz="half" idx="10"/>
          </p:nvPr>
        </p:nvSpPr>
        <p:spPr/>
        <p:txBody>
          <a:bodyPr/>
          <a:lstStyle/>
          <a:p>
            <a:fld id="{20F54196-48AF-4927-B732-F0E33E6861A6}" type="datetimeFigureOut">
              <a:rPr lang="en-US" smtClean="0"/>
              <a:t>3/12/2026</a:t>
            </a:fld>
            <a:endParaRPr lang="en-US"/>
          </a:p>
        </p:txBody>
      </p:sp>
      <p:sp>
        <p:nvSpPr>
          <p:cNvPr id="3" name="Footer Placeholder 2">
            <a:extLst>
              <a:ext uri="{FF2B5EF4-FFF2-40B4-BE49-F238E27FC236}">
                <a16:creationId xmlns:a16="http://schemas.microsoft.com/office/drawing/2014/main" id="{3A9EFC57-5130-969C-4EA7-D9B8BC824F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A7A7A-AE18-CF67-B548-C173FAF55D18}"/>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542936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72D3-FA27-BFC9-09F7-6F9E280A08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8A4E52-0822-ACB7-36D0-2B3FED99C1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836A55-7093-80F8-D3D2-2A22E8661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93033C-6DFC-6957-F1AF-CB30AC4E2144}"/>
              </a:ext>
            </a:extLst>
          </p:cNvPr>
          <p:cNvSpPr>
            <a:spLocks noGrp="1"/>
          </p:cNvSpPr>
          <p:nvPr>
            <p:ph type="dt" sz="half" idx="10"/>
          </p:nvPr>
        </p:nvSpPr>
        <p:spPr/>
        <p:txBody>
          <a:bodyPr/>
          <a:lstStyle/>
          <a:p>
            <a:fld id="{20F54196-48AF-4927-B732-F0E33E6861A6}" type="datetimeFigureOut">
              <a:rPr lang="en-US" smtClean="0"/>
              <a:t>3/12/2026</a:t>
            </a:fld>
            <a:endParaRPr lang="en-US"/>
          </a:p>
        </p:txBody>
      </p:sp>
      <p:sp>
        <p:nvSpPr>
          <p:cNvPr id="6" name="Footer Placeholder 5">
            <a:extLst>
              <a:ext uri="{FF2B5EF4-FFF2-40B4-BE49-F238E27FC236}">
                <a16:creationId xmlns:a16="http://schemas.microsoft.com/office/drawing/2014/main" id="{C456C8CD-D426-1D55-5B49-A2DC6B955D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DA58EB-9C69-197C-4CD9-B6E4440B4E84}"/>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7722414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F8E0F-3CD1-29D4-633A-23B6BC356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24B5FA-AFAA-6996-ED3F-29C13D896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9CD4CF-E1C9-C3A2-CC6E-AB709549B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2F15BF-30B3-3CAE-21F3-77DB5E9694BE}"/>
              </a:ext>
            </a:extLst>
          </p:cNvPr>
          <p:cNvSpPr>
            <a:spLocks noGrp="1"/>
          </p:cNvSpPr>
          <p:nvPr>
            <p:ph type="dt" sz="half" idx="10"/>
          </p:nvPr>
        </p:nvSpPr>
        <p:spPr/>
        <p:txBody>
          <a:bodyPr/>
          <a:lstStyle/>
          <a:p>
            <a:fld id="{20F54196-48AF-4927-B732-F0E33E6861A6}" type="datetimeFigureOut">
              <a:rPr lang="en-US" smtClean="0"/>
              <a:t>3/12/2026</a:t>
            </a:fld>
            <a:endParaRPr lang="en-US"/>
          </a:p>
        </p:txBody>
      </p:sp>
      <p:sp>
        <p:nvSpPr>
          <p:cNvPr id="6" name="Footer Placeholder 5">
            <a:extLst>
              <a:ext uri="{FF2B5EF4-FFF2-40B4-BE49-F238E27FC236}">
                <a16:creationId xmlns:a16="http://schemas.microsoft.com/office/drawing/2014/main" id="{13E5EFA9-2706-10A3-B4F0-51E4179DE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A822D-6798-22FD-EB75-4AEA6480BAAF}"/>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5442147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B4AF7-8FA7-E806-B122-33166E8B69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B9E11B-AE6C-B815-587C-06FA80AA6A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AE1006-E862-76EE-0D5A-A6F616663D9A}"/>
              </a:ext>
            </a:extLst>
          </p:cNvPr>
          <p:cNvSpPr>
            <a:spLocks noGrp="1"/>
          </p:cNvSpPr>
          <p:nvPr>
            <p:ph type="dt" sz="half" idx="10"/>
          </p:nvPr>
        </p:nvSpPr>
        <p:spPr/>
        <p:txBody>
          <a:bodyPr/>
          <a:lstStyle/>
          <a:p>
            <a:fld id="{20F54196-48AF-4927-B732-F0E33E6861A6}" type="datetimeFigureOut">
              <a:rPr lang="en-US" smtClean="0"/>
              <a:t>3/12/2026</a:t>
            </a:fld>
            <a:endParaRPr lang="en-US"/>
          </a:p>
        </p:txBody>
      </p:sp>
      <p:sp>
        <p:nvSpPr>
          <p:cNvPr id="5" name="Footer Placeholder 4">
            <a:extLst>
              <a:ext uri="{FF2B5EF4-FFF2-40B4-BE49-F238E27FC236}">
                <a16:creationId xmlns:a16="http://schemas.microsoft.com/office/drawing/2014/main" id="{F2DB5D9D-852D-B3EA-8959-1835AC0798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CE11C-A67F-8ABB-2F5F-A14FD90C238E}"/>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37917486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30ED76-6832-5DE8-BD23-385C2A3059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DCDBC-7B5D-AFE0-BE35-E1EF82812B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28FAE-B733-0C9B-9C00-72DDC8F5512D}"/>
              </a:ext>
            </a:extLst>
          </p:cNvPr>
          <p:cNvSpPr>
            <a:spLocks noGrp="1"/>
          </p:cNvSpPr>
          <p:nvPr>
            <p:ph type="dt" sz="half" idx="10"/>
          </p:nvPr>
        </p:nvSpPr>
        <p:spPr/>
        <p:txBody>
          <a:bodyPr/>
          <a:lstStyle/>
          <a:p>
            <a:fld id="{20F54196-48AF-4927-B732-F0E33E6861A6}" type="datetimeFigureOut">
              <a:rPr lang="en-US" smtClean="0"/>
              <a:t>3/12/2026</a:t>
            </a:fld>
            <a:endParaRPr lang="en-US"/>
          </a:p>
        </p:txBody>
      </p:sp>
      <p:sp>
        <p:nvSpPr>
          <p:cNvPr id="5" name="Footer Placeholder 4">
            <a:extLst>
              <a:ext uri="{FF2B5EF4-FFF2-40B4-BE49-F238E27FC236}">
                <a16:creationId xmlns:a16="http://schemas.microsoft.com/office/drawing/2014/main" id="{4AD3EF4A-B96F-8D1E-9042-103C65056E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8EBC4-8280-83C6-4D02-84D343EEFB89}"/>
              </a:ext>
            </a:extLst>
          </p:cNvPr>
          <p:cNvSpPr>
            <a:spLocks noGrp="1"/>
          </p:cNvSpPr>
          <p:nvPr>
            <p:ph type="sldNum" sz="quarter" idx="12"/>
          </p:nvPr>
        </p:nvSpPr>
        <p:spPr/>
        <p:txBody>
          <a:bodyPr/>
          <a:lstStyle/>
          <a:p>
            <a:fld id="{DADF4085-ECB2-4D7A-A3F5-E08FF828E8F4}" type="slidenum">
              <a:rPr lang="en-US" smtClean="0"/>
              <a:t>‹#›</a:t>
            </a:fld>
            <a:endParaRPr lang="en-US"/>
          </a:p>
        </p:txBody>
      </p:sp>
    </p:spTree>
    <p:extLst>
      <p:ext uri="{BB962C8B-B14F-4D97-AF65-F5344CB8AC3E}">
        <p14:creationId xmlns:p14="http://schemas.microsoft.com/office/powerpoint/2010/main" val="41745616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3/12/2026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57086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3/12/2026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5870588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3/12/2026</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748184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3/12/2026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211541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3/12/2026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29079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3/12/2026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57752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3/12/2026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1190585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3/12/2026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27746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3/12/2026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937861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3/12/2026</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831159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3/12/2026</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3843284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599"/>
            <a:ext cx="6675120" cy="2951825"/>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3/12/2026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54663549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3/12/2026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4760053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6"/>
            <a:ext cx="9214884" cy="3159974"/>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7"/>
            <a:ext cx="7907079" cy="107388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3/12/2026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78156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3/12/2026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9601421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79"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2"/>
            <a:ext cx="5212080" cy="69537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3/12/2026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20861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3/12/2026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7257287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3/12/2026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5427968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0" y="2972168"/>
            <a:ext cx="3859397" cy="32268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3/12/2026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4048834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0" y="1371600"/>
            <a:ext cx="3859397" cy="1451723"/>
          </a:xfrm>
        </p:spPr>
        <p:txBody>
          <a:bodyPr anchor="t">
            <a:normAutofit/>
          </a:bodyPr>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0" y="2972167"/>
            <a:ext cx="3859397" cy="32268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3/12/2026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1774281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3/12/2026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373788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3/12/2026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4"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130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3/12/2026</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3/12/2026</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3/12/2026</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3/12/2026</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3/12/2026</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3/12/2026</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3/12/2026</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3/12/2026</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3/12/2026</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3/12/2026</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3/12/2026</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3/12/2026</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3/12/2026</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3/12/2026</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3/12/2026</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3/12/2026</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3/12/2026</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3/12/2026</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3/12/2026</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3/12/2026</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3/12/2026</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3/12/2026</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3/12/2026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3/12/2026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3/12/2026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3/12/2026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3/12/2026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3/12/2026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3/12/2026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3/12/2026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3/12/2026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3/12/2026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3/12/2026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3/12/2026</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3/12/2026</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3/12/2026</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3/12/2026</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3/12/2026</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3/12/2026</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3/12/2026</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3/12/2026</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3/12/2026</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3/12/2026</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3/12/2026</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3/12/2026</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3/12/2026</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3/12/2026</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3/12/2026</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3/12/2026</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3/12/2026</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3/12/2026</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3/12/2026</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3/12/2026</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3/12/2026</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3/12/2026</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3/12/2026</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3/12/2026</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3/12/2026</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3/12/2026</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3/12/2026</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3/12/2026</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3/12/2026</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3/12/2026</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3/12/2026</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3/12/2026</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3/12/2026</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3/12/2026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3/12/2026</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3/12/2026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3/12/2026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3/12/2026</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751918"/>
      </p:ext>
    </p:extLst>
  </p:cSld>
  <p:clrMap bg1="lt1" tx1="dk1" bg2="lt2" tx2="dk2" accent1="accent1" accent2="accent2" accent3="accent3" accent4="accent4" accent5="accent5" accent6="accent6" hlink="hlink" folHlink="folHlink"/>
  <p:sldLayoutIdLst>
    <p:sldLayoutId id="2147495864" r:id="rId1"/>
    <p:sldLayoutId id="2147495865" r:id="rId2"/>
    <p:sldLayoutId id="2147495866" r:id="rId3"/>
    <p:sldLayoutId id="2147495867" r:id="rId4"/>
    <p:sldLayoutId id="2147495868" r:id="rId5"/>
    <p:sldLayoutId id="2147495869" r:id="rId6"/>
    <p:sldLayoutId id="2147495870" r:id="rId7"/>
    <p:sldLayoutId id="2147495871" r:id="rId8"/>
    <p:sldLayoutId id="2147495872" r:id="rId9"/>
    <p:sldLayoutId id="2147495873" r:id="rId10"/>
    <p:sldLayoutId id="2147495874"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52644501"/>
      </p:ext>
    </p:extLst>
  </p:cSld>
  <p:clrMap bg1="lt1" tx1="dk1" bg2="lt2" tx2="dk2" accent1="accent1" accent2="accent2" accent3="accent3" accent4="accent4" accent5="accent5" accent6="accent6" hlink="hlink" folHlink="folHlink"/>
  <p:sldLayoutIdLst>
    <p:sldLayoutId id="2147495902" r:id="rId1"/>
    <p:sldLayoutId id="2147495903" r:id="rId2"/>
    <p:sldLayoutId id="2147495904" r:id="rId3"/>
    <p:sldLayoutId id="2147495905" r:id="rId4"/>
    <p:sldLayoutId id="2147495906" r:id="rId5"/>
    <p:sldLayoutId id="2147495907" r:id="rId6"/>
    <p:sldLayoutId id="2147495908" r:id="rId7"/>
    <p:sldLayoutId id="2147495909" r:id="rId8"/>
    <p:sldLayoutId id="2147495910" r:id="rId9"/>
    <p:sldLayoutId id="2147495911" r:id="rId10"/>
    <p:sldLayoutId id="21474959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9D847C-7558-E06E-AA6F-29A4D09C91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8C1743-64F6-4698-325C-0BB6C8373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CBCF6-C359-CB2A-E3A0-71732CA859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54196-48AF-4927-B732-F0E33E6861A6}" type="datetimeFigureOut">
              <a:rPr lang="en-US" smtClean="0"/>
              <a:t>3/12/2026</a:t>
            </a:fld>
            <a:endParaRPr lang="en-US"/>
          </a:p>
        </p:txBody>
      </p:sp>
      <p:sp>
        <p:nvSpPr>
          <p:cNvPr id="5" name="Footer Placeholder 4">
            <a:extLst>
              <a:ext uri="{FF2B5EF4-FFF2-40B4-BE49-F238E27FC236}">
                <a16:creationId xmlns:a16="http://schemas.microsoft.com/office/drawing/2014/main" id="{811C3D82-60AA-8E6A-2011-2C1B83AD0B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3C428F-5B48-1B75-CF26-7C4D454E7D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F4085-ECB2-4D7A-A3F5-E08FF828E8F4}" type="slidenum">
              <a:rPr lang="en-US" smtClean="0"/>
              <a:t>‹#›</a:t>
            </a:fld>
            <a:endParaRPr lang="en-US"/>
          </a:p>
        </p:txBody>
      </p:sp>
    </p:spTree>
    <p:extLst>
      <p:ext uri="{BB962C8B-B14F-4D97-AF65-F5344CB8AC3E}">
        <p14:creationId xmlns:p14="http://schemas.microsoft.com/office/powerpoint/2010/main" val="3040277842"/>
      </p:ext>
    </p:extLst>
  </p:cSld>
  <p:clrMap bg1="lt1" tx1="dk1" bg2="lt2" tx2="dk2" accent1="accent1" accent2="accent2" accent3="accent3" accent4="accent4" accent5="accent5" accent6="accent6" hlink="hlink" folHlink="folHlink"/>
  <p:sldLayoutIdLst>
    <p:sldLayoutId id="2147495974" r:id="rId1"/>
    <p:sldLayoutId id="2147495975" r:id="rId2"/>
    <p:sldLayoutId id="2147495976" r:id="rId3"/>
    <p:sldLayoutId id="2147495977" r:id="rId4"/>
    <p:sldLayoutId id="2147495978" r:id="rId5"/>
    <p:sldLayoutId id="2147495979" r:id="rId6"/>
    <p:sldLayoutId id="2147495980" r:id="rId7"/>
    <p:sldLayoutId id="2147495981" r:id="rId8"/>
    <p:sldLayoutId id="2147495982" r:id="rId9"/>
    <p:sldLayoutId id="2147495983" r:id="rId10"/>
    <p:sldLayoutId id="21474959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3/12/2026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183249209"/>
      </p:ext>
    </p:extLst>
  </p:cSld>
  <p:clrMap bg1="lt1" tx1="dk1" bg2="lt2" tx2="dk2" accent1="accent1" accent2="accent2" accent3="accent3" accent4="accent4" accent5="accent5" accent6="accent6" hlink="hlink" folHlink="folHlink"/>
  <p:sldLayoutIdLst>
    <p:sldLayoutId id="2147495998" r:id="rId1"/>
    <p:sldLayoutId id="2147495999" r:id="rId2"/>
    <p:sldLayoutId id="2147496000" r:id="rId3"/>
    <p:sldLayoutId id="2147496001" r:id="rId4"/>
    <p:sldLayoutId id="2147496002" r:id="rId5"/>
    <p:sldLayoutId id="2147496003" r:id="rId6"/>
    <p:sldLayoutId id="2147496004" r:id="rId7"/>
    <p:sldLayoutId id="2147496005" r:id="rId8"/>
    <p:sldLayoutId id="2147496006" r:id="rId9"/>
    <p:sldLayoutId id="2147496007" r:id="rId10"/>
    <p:sldLayoutId id="2147496008"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79"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7DA38F49-B3E2-4BF0-BEC7-C30D34ABBB8D}" type="datetime1">
              <a:rPr lang="en-US" smtClean="0"/>
              <a:t>3/12/2026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36810"/>
      </p:ext>
    </p:extLst>
  </p:cSld>
  <p:clrMap bg1="lt1" tx1="dk1" bg2="lt2" tx2="dk2" accent1="accent1" accent2="accent2" accent3="accent3" accent4="accent4" accent5="accent5" accent6="accent6" hlink="hlink" folHlink="folHlink"/>
  <p:sldLayoutIdLst>
    <p:sldLayoutId id="2147496010" r:id="rId1"/>
    <p:sldLayoutId id="2147496011" r:id="rId2"/>
    <p:sldLayoutId id="2147496012" r:id="rId3"/>
    <p:sldLayoutId id="2147496013" r:id="rId4"/>
    <p:sldLayoutId id="2147496014" r:id="rId5"/>
    <p:sldLayoutId id="2147496015" r:id="rId6"/>
    <p:sldLayoutId id="2147496016" r:id="rId7"/>
    <p:sldLayoutId id="2147496017" r:id="rId8"/>
    <p:sldLayoutId id="2147496018" r:id="rId9"/>
    <p:sldLayoutId id="2147496019" r:id="rId10"/>
    <p:sldLayoutId id="2147496020" r:id="rId11"/>
  </p:sldLayoutIdLst>
  <p:hf sldNum="0" hdr="0" ftr="0" dt="0"/>
  <p:txStyles>
    <p:title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3/12/2026</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3/12/2026</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3/12/2026</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3/12/2026</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3/12/2026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3/12/2026</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3/12/2026</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8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64.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5.xml"/></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65.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7.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7.xml"/></Relationships>
</file>

<file path=ppt/slides/_rels/slide4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8.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8.xml"/></Relationships>
</file>

<file path=ppt/slides/_rels/slide4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64.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75.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8.xml"/></Relationships>
</file>

<file path=ppt/slides/_rels/slide4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8.xml"/></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2.xml"/></Relationships>
</file>

<file path=ppt/slides/_rels/slide51.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3.jpeg"/><Relationship Id="rId2" Type="http://schemas.openxmlformats.org/officeDocument/2006/relationships/image" Target="../media/image89.jpeg"/><Relationship Id="rId1" Type="http://schemas.openxmlformats.org/officeDocument/2006/relationships/slideLayout" Target="../slideLayouts/slideLayout142.xml"/><Relationship Id="rId6" Type="http://schemas.openxmlformats.org/officeDocument/2006/relationships/image" Target="../media/image92.png"/><Relationship Id="rId5" Type="http://schemas.openxmlformats.org/officeDocument/2006/relationships/hyperlink" Target="https://www.flickr.com/photos/charlestilford/4023215941/" TargetMode="External"/><Relationship Id="rId4" Type="http://schemas.openxmlformats.org/officeDocument/2006/relationships/image" Target="../media/image91.jpeg"/></Relationships>
</file>

<file path=ppt/slides/_rels/slide5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53.xml"/></Relationships>
</file>

<file path=ppt/slides/_rels/slide5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ct Now (@actnowpartners) • Facebook">
            <a:extLst>
              <a:ext uri="{FF2B5EF4-FFF2-40B4-BE49-F238E27FC236}">
                <a16:creationId xmlns:a16="http://schemas.microsoft.com/office/drawing/2014/main" id="{ED4EFEA3-4860-2AF5-DF90-FE347E98BF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6653" y="187887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C016442-189A-22C5-3336-898D05566813}"/>
              </a:ext>
            </a:extLst>
          </p:cNvPr>
          <p:cNvPicPr>
            <a:picLocks noChangeAspect="1"/>
          </p:cNvPicPr>
          <p:nvPr/>
        </p:nvPicPr>
        <p:blipFill>
          <a:blip r:embed="rId3" cstate="print">
            <a:extLst>
              <a:ext uri="{28A0092B-C50C-407E-A947-70E740481C1C}">
                <a14:useLocalDpi xmlns:a14="http://schemas.microsoft.com/office/drawing/2010/main" val="0"/>
              </a:ext>
            </a:extLst>
          </a:blip>
          <a:srcRect l="4103" t="14965" r="4266" b="9507"/>
          <a:stretch>
            <a:fillRect/>
          </a:stretch>
        </p:blipFill>
        <p:spPr>
          <a:xfrm>
            <a:off x="60534" y="0"/>
            <a:ext cx="3044984" cy="2043113"/>
          </a:xfrm>
          <a:prstGeom prst="rect">
            <a:avLst/>
          </a:prstGeom>
        </p:spPr>
      </p:pic>
      <p:sp>
        <p:nvSpPr>
          <p:cNvPr id="2" name="Title 1">
            <a:extLst>
              <a:ext uri="{FF2B5EF4-FFF2-40B4-BE49-F238E27FC236}">
                <a16:creationId xmlns:a16="http://schemas.microsoft.com/office/drawing/2014/main" id="{68A7934C-E01B-3EFD-87A5-5FF27970EED4}"/>
              </a:ext>
            </a:extLst>
          </p:cNvPr>
          <p:cNvSpPr>
            <a:spLocks noGrp="1"/>
          </p:cNvSpPr>
          <p:nvPr>
            <p:ph type="ctrTitle"/>
          </p:nvPr>
        </p:nvSpPr>
        <p:spPr>
          <a:xfrm>
            <a:off x="2619375" y="45242"/>
            <a:ext cx="9512091" cy="991601"/>
          </a:xfrm>
        </p:spPr>
        <p:txBody>
          <a:bodyPr/>
          <a:lstStyle/>
          <a:p>
            <a:r>
              <a:rPr lang="en-US"/>
              <a:t>2025-26 GEAR UP Students</a:t>
            </a:r>
          </a:p>
        </p:txBody>
      </p:sp>
      <p:sp>
        <p:nvSpPr>
          <p:cNvPr id="3" name="Subtitle 2">
            <a:extLst>
              <a:ext uri="{FF2B5EF4-FFF2-40B4-BE49-F238E27FC236}">
                <a16:creationId xmlns:a16="http://schemas.microsoft.com/office/drawing/2014/main" id="{EF1246DC-39AA-A8B1-56E9-D2BE27B8A6AE}"/>
              </a:ext>
            </a:extLst>
          </p:cNvPr>
          <p:cNvSpPr>
            <a:spLocks noGrp="1"/>
          </p:cNvSpPr>
          <p:nvPr>
            <p:ph type="subTitle" idx="1"/>
          </p:nvPr>
        </p:nvSpPr>
        <p:spPr>
          <a:xfrm>
            <a:off x="6096000" y="1475370"/>
            <a:ext cx="5861680" cy="2612231"/>
          </a:xfrm>
        </p:spPr>
        <p:txBody>
          <a:bodyPr>
            <a:normAutofit fontScale="92500" lnSpcReduction="10000"/>
          </a:bodyPr>
          <a:lstStyle/>
          <a:p>
            <a:pPr marL="342900" indent="-342900">
              <a:buFont typeface="Arial" panose="020B0604020202020204" pitchFamily="34" charset="0"/>
              <a:buChar char="•"/>
            </a:pPr>
            <a:r>
              <a:rPr lang="en-US">
                <a:latin typeface="ADLaM Display" panose="02010000000000000000" pitchFamily="2" charset="0"/>
                <a:ea typeface="ADLaM Display" panose="02010000000000000000" pitchFamily="2" charset="0"/>
                <a:cs typeface="ADLaM Display" panose="02010000000000000000" pitchFamily="2" charset="0"/>
              </a:rPr>
              <a:t>$150 per student (admission &amp; related expenses)</a:t>
            </a:r>
          </a:p>
          <a:p>
            <a:pPr marL="342900" indent="-342900">
              <a:buFont typeface="Arial" panose="020B0604020202020204" pitchFamily="34" charset="0"/>
              <a:buChar char="•"/>
            </a:pPr>
            <a:r>
              <a:rPr lang="en-US" b="1" i="1">
                <a:latin typeface="ADLaM Display" panose="02010000000000000000" pitchFamily="2" charset="0"/>
                <a:ea typeface="ADLaM Display" panose="02010000000000000000" pitchFamily="2" charset="0"/>
                <a:cs typeface="ADLaM Display" panose="02010000000000000000" pitchFamily="2" charset="0"/>
              </a:rPr>
              <a:t>Fundraising is still available!</a:t>
            </a:r>
          </a:p>
          <a:p>
            <a:pPr marL="342900" indent="-342900">
              <a:buFont typeface="Arial" panose="020B0604020202020204" pitchFamily="34" charset="0"/>
              <a:buChar char="•"/>
            </a:pPr>
            <a:r>
              <a:rPr lang="en-US">
                <a:latin typeface="ADLaM Display" panose="02010000000000000000" pitchFamily="2" charset="0"/>
                <a:ea typeface="ADLaM Display" panose="02010000000000000000" pitchFamily="2" charset="0"/>
                <a:cs typeface="ADLaM Display" panose="02010000000000000000" pitchFamily="2" charset="0"/>
              </a:rPr>
              <a:t>Pay online through the school store! </a:t>
            </a:r>
          </a:p>
          <a:p>
            <a:pPr marL="342900" indent="-342900">
              <a:buFont typeface="Arial" panose="020B0604020202020204" pitchFamily="34" charset="0"/>
              <a:buChar char="•"/>
            </a:pPr>
            <a:r>
              <a:rPr lang="en-US">
                <a:latin typeface="ADLaM Display" panose="02010000000000000000" pitchFamily="2" charset="0"/>
                <a:ea typeface="ADLaM Display" panose="02010000000000000000" pitchFamily="2" charset="0"/>
                <a:cs typeface="ADLaM Display" panose="02010000000000000000" pitchFamily="2" charset="0"/>
              </a:rPr>
              <a:t>Pay in the way that works best for your budget!</a:t>
            </a:r>
          </a:p>
          <a:p>
            <a:pPr marL="342900" indent="-342900">
              <a:buFont typeface="Arial" panose="020B0604020202020204" pitchFamily="34" charset="0"/>
              <a:buChar char="•"/>
            </a:pPr>
            <a:r>
              <a:rPr lang="en-US">
                <a:latin typeface="ADLaM Display" panose="02010000000000000000" pitchFamily="2" charset="0"/>
                <a:ea typeface="ADLaM Display" panose="02010000000000000000" pitchFamily="2" charset="0"/>
                <a:cs typeface="ADLaM Display" panose="02010000000000000000" pitchFamily="2" charset="0"/>
              </a:rPr>
              <a:t>Full amount due April 1</a:t>
            </a:r>
            <a:r>
              <a:rPr lang="en-US" baseline="30000">
                <a:latin typeface="ADLaM Display" panose="02010000000000000000" pitchFamily="2" charset="0"/>
                <a:ea typeface="ADLaM Display" panose="02010000000000000000" pitchFamily="2" charset="0"/>
                <a:cs typeface="ADLaM Display" panose="02010000000000000000" pitchFamily="2" charset="0"/>
              </a:rPr>
              <a:t>st</a:t>
            </a:r>
          </a:p>
        </p:txBody>
      </p:sp>
      <p:pic>
        <p:nvPicPr>
          <p:cNvPr id="7" name="Picture 6">
            <a:extLst>
              <a:ext uri="{FF2B5EF4-FFF2-40B4-BE49-F238E27FC236}">
                <a16:creationId xmlns:a16="http://schemas.microsoft.com/office/drawing/2014/main" id="{7D9C837C-D891-70CE-3738-CEB29C63EACA}"/>
              </a:ext>
            </a:extLst>
          </p:cNvPr>
          <p:cNvPicPr>
            <a:picLocks noChangeAspect="1"/>
          </p:cNvPicPr>
          <p:nvPr/>
        </p:nvPicPr>
        <p:blipFill>
          <a:blip r:embed="rId4">
            <a:extLst>
              <a:ext uri="{28A0092B-C50C-407E-A947-70E740481C1C}">
                <a14:useLocalDpi xmlns:a14="http://schemas.microsoft.com/office/drawing/2010/main" val="0"/>
              </a:ext>
            </a:extLst>
          </a:blip>
          <a:srcRect l="18996" t="15195" r="16396" b="14395"/>
          <a:stretch>
            <a:fillRect/>
          </a:stretch>
        </p:blipFill>
        <p:spPr>
          <a:xfrm>
            <a:off x="1420865" y="1996656"/>
            <a:ext cx="2397020" cy="2612231"/>
          </a:xfrm>
          <a:prstGeom prst="rect">
            <a:avLst/>
          </a:prstGeom>
        </p:spPr>
      </p:pic>
      <p:pic>
        <p:nvPicPr>
          <p:cNvPr id="9" name="Picture 8">
            <a:extLst>
              <a:ext uri="{FF2B5EF4-FFF2-40B4-BE49-F238E27FC236}">
                <a16:creationId xmlns:a16="http://schemas.microsoft.com/office/drawing/2014/main" id="{4EAA5FD6-D33E-44A4-F24C-C0AFCBB7AB08}"/>
              </a:ext>
            </a:extLst>
          </p:cNvPr>
          <p:cNvPicPr>
            <a:picLocks noChangeAspect="1"/>
          </p:cNvPicPr>
          <p:nvPr/>
        </p:nvPicPr>
        <p:blipFill>
          <a:blip r:embed="rId5" cstate="print">
            <a:extLst>
              <a:ext uri="{28A0092B-C50C-407E-A947-70E740481C1C}">
                <a14:useLocalDpi xmlns:a14="http://schemas.microsoft.com/office/drawing/2010/main" val="0"/>
              </a:ext>
            </a:extLst>
          </a:blip>
          <a:srcRect l="24687" t="5000" r="23672" b="9167"/>
          <a:stretch>
            <a:fillRect/>
          </a:stretch>
        </p:blipFill>
        <p:spPr>
          <a:xfrm>
            <a:off x="60534" y="4469608"/>
            <a:ext cx="2506185" cy="2343150"/>
          </a:xfrm>
          <a:prstGeom prst="rect">
            <a:avLst/>
          </a:prstGeom>
        </p:spPr>
      </p:pic>
      <p:pic>
        <p:nvPicPr>
          <p:cNvPr id="10" name="Picture 9" descr="A logo of a spartan helmet holding a coffee cup&#10;&#10;AI-generated content may be incorrect.">
            <a:extLst>
              <a:ext uri="{FF2B5EF4-FFF2-40B4-BE49-F238E27FC236}">
                <a16:creationId xmlns:a16="http://schemas.microsoft.com/office/drawing/2014/main" id="{2EA1174C-BE08-B20A-B90E-D196F18AFB34}"/>
              </a:ext>
            </a:extLst>
          </p:cNvPr>
          <p:cNvPicPr>
            <a:picLocks noChangeAspect="1"/>
          </p:cNvPicPr>
          <p:nvPr/>
        </p:nvPicPr>
        <p:blipFill>
          <a:blip r:embed="rId6"/>
          <a:stretch>
            <a:fillRect/>
          </a:stretch>
        </p:blipFill>
        <p:spPr>
          <a:xfrm>
            <a:off x="2682770" y="4493374"/>
            <a:ext cx="2507934" cy="2295618"/>
          </a:xfrm>
          <a:prstGeom prst="rect">
            <a:avLst/>
          </a:prstGeom>
        </p:spPr>
      </p:pic>
      <p:sp>
        <p:nvSpPr>
          <p:cNvPr id="12" name="TextBox 11">
            <a:extLst>
              <a:ext uri="{FF2B5EF4-FFF2-40B4-BE49-F238E27FC236}">
                <a16:creationId xmlns:a16="http://schemas.microsoft.com/office/drawing/2014/main" id="{8917244B-4987-C665-11B9-28339B935D87}"/>
              </a:ext>
            </a:extLst>
          </p:cNvPr>
          <p:cNvSpPr txBox="1"/>
          <p:nvPr/>
        </p:nvSpPr>
        <p:spPr>
          <a:xfrm>
            <a:off x="2996587" y="887276"/>
            <a:ext cx="875766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ptos" panose="02110004020202020204"/>
                <a:ea typeface="+mn-ea"/>
                <a:cs typeface="+mn-cs"/>
              </a:rPr>
              <a:t>There is still room for additional students if you have not signed up!</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40490A05-7F46-111F-774C-53047FC2590F}"/>
              </a:ext>
            </a:extLst>
          </p:cNvPr>
          <p:cNvSpPr txBox="1"/>
          <p:nvPr/>
        </p:nvSpPr>
        <p:spPr>
          <a:xfrm>
            <a:off x="5745104" y="4526128"/>
            <a:ext cx="6094476"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ptos" panose="02110004020202020204"/>
                <a:ea typeface="+mn-ea"/>
                <a:cs typeface="+mn-cs"/>
              </a:rPr>
              <a:t>Parents who are already registered with the school as volunteers are welcome to apply to serve as chaperones for this trip. If selected, chaperones will need to pay the full cost of $150. </a:t>
            </a:r>
          </a:p>
        </p:txBody>
      </p:sp>
      <p:sp>
        <p:nvSpPr>
          <p:cNvPr id="16" name="TextBox 15">
            <a:extLst>
              <a:ext uri="{FF2B5EF4-FFF2-40B4-BE49-F238E27FC236}">
                <a16:creationId xmlns:a16="http://schemas.microsoft.com/office/drawing/2014/main" id="{132EBD49-B16E-69B1-31EA-957936EA9C80}"/>
              </a:ext>
            </a:extLst>
          </p:cNvPr>
          <p:cNvSpPr txBox="1"/>
          <p:nvPr/>
        </p:nvSpPr>
        <p:spPr>
          <a:xfrm>
            <a:off x="5659777" y="6071480"/>
            <a:ext cx="609447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Trip Date: Tuesday, April 14</a:t>
            </a:r>
            <a:r>
              <a:rPr kumimoji="0" lang="en-US" sz="2800" b="1" i="0" u="none" strike="noStrike" kern="1200" cap="none" spc="0" normalizeH="0" baseline="3000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a:t>
            </a:r>
            <a:endParaRPr kumimoji="0" lang="en-US"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1927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ECF7C-A9D3-AF5E-FF82-9A6E02960D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4785B3B-DC9A-0E51-BCED-80FA69104667}"/>
              </a:ext>
            </a:extLst>
          </p:cNvPr>
          <p:cNvSpPr>
            <a:spLocks noGrp="1"/>
          </p:cNvSpPr>
          <p:nvPr>
            <p:ph idx="1"/>
          </p:nvPr>
        </p:nvSpPr>
        <p:spPr>
          <a:xfrm>
            <a:off x="182880" y="1825624"/>
            <a:ext cx="11935326" cy="4940935"/>
          </a:xfrm>
        </p:spPr>
        <p:txBody>
          <a:bodyPr>
            <a:normAutofit lnSpcReduction="10000"/>
          </a:bodyPr>
          <a:lstStyle/>
          <a:p>
            <a:endParaRPr lang="en-US"/>
          </a:p>
          <a:p>
            <a:endParaRPr lang="en-US"/>
          </a:p>
          <a:p>
            <a:endParaRPr lang="en-US"/>
          </a:p>
          <a:p>
            <a:endParaRPr lang="en-US"/>
          </a:p>
          <a:p>
            <a:r>
              <a:rPr lang="en-US"/>
              <a:t>Seniors Grad Bash Busch Gardens Tampa Bay are now on sale! </a:t>
            </a:r>
          </a:p>
          <a:p>
            <a:r>
              <a:rPr lang="en-US"/>
              <a:t>Tickets are $164 and cover the cost of ticket and charter bus. </a:t>
            </a:r>
          </a:p>
          <a:p>
            <a:r>
              <a:rPr lang="en-US"/>
              <a:t>The trip is on Friday, May 1</a:t>
            </a:r>
            <a:r>
              <a:rPr lang="en-US" baseline="30000"/>
              <a:t>st</a:t>
            </a:r>
            <a:r>
              <a:rPr lang="en-US"/>
              <a:t> from 7pm-1am Saturday, May 2</a:t>
            </a:r>
            <a:r>
              <a:rPr lang="en-US" baseline="30000"/>
              <a:t>nd</a:t>
            </a:r>
            <a:r>
              <a:rPr lang="en-US"/>
              <a:t>. </a:t>
            </a:r>
          </a:p>
          <a:p>
            <a:r>
              <a:rPr lang="en-US"/>
              <a:t>Tickets can be purchased at the school store from 3/9-4/9. </a:t>
            </a:r>
          </a:p>
          <a:p>
            <a:r>
              <a:rPr lang="en-US"/>
              <a:t>Pick up a field trip permission form in Building C, Room 169 (Mr. </a:t>
            </a:r>
            <a:r>
              <a:rPr lang="en-US" err="1"/>
              <a:t>Kyryliw’s</a:t>
            </a:r>
            <a:r>
              <a:rPr lang="en-US"/>
              <a:t> room) </a:t>
            </a:r>
          </a:p>
        </p:txBody>
      </p:sp>
      <p:pic>
        <p:nvPicPr>
          <p:cNvPr id="4" name="Picture 3">
            <a:extLst>
              <a:ext uri="{FF2B5EF4-FFF2-40B4-BE49-F238E27FC236}">
                <a16:creationId xmlns:a16="http://schemas.microsoft.com/office/drawing/2014/main" id="{EBADB3A1-FA52-9209-7142-B1B7F168B067}"/>
              </a:ext>
            </a:extLst>
          </p:cNvPr>
          <p:cNvPicPr>
            <a:picLocks noChangeAspect="1"/>
          </p:cNvPicPr>
          <p:nvPr/>
        </p:nvPicPr>
        <p:blipFill>
          <a:blip r:embed="rId2"/>
          <a:stretch>
            <a:fillRect/>
          </a:stretch>
        </p:blipFill>
        <p:spPr>
          <a:xfrm>
            <a:off x="0" y="0"/>
            <a:ext cx="12192000" cy="3208421"/>
          </a:xfrm>
          <a:prstGeom prst="rect">
            <a:avLst/>
          </a:prstGeom>
        </p:spPr>
      </p:pic>
    </p:spTree>
    <p:extLst>
      <p:ext uri="{BB962C8B-B14F-4D97-AF65-F5344CB8AC3E}">
        <p14:creationId xmlns:p14="http://schemas.microsoft.com/office/powerpoint/2010/main" val="1323748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8D8468D-4527-1D37-E759-E713422C78E6}"/>
              </a:ext>
            </a:extLst>
          </p:cNvPr>
          <p:cNvSpPr/>
          <p:nvPr/>
        </p:nvSpPr>
        <p:spPr>
          <a:xfrm>
            <a:off x="4225636" y="2783181"/>
            <a:ext cx="1468582" cy="1524000"/>
          </a:xfrm>
          <a:custGeom>
            <a:avLst/>
            <a:gdLst>
              <a:gd name="csX0" fmla="*/ 0 w 1468582"/>
              <a:gd name="csY0" fmla="*/ 762000 h 1524000"/>
              <a:gd name="csX1" fmla="*/ 734291 w 1468582"/>
              <a:gd name="csY1" fmla="*/ 0 h 1524000"/>
              <a:gd name="csX2" fmla="*/ 1468582 w 1468582"/>
              <a:gd name="csY2" fmla="*/ 762000 h 1524000"/>
              <a:gd name="csX3" fmla="*/ 734291 w 1468582"/>
              <a:gd name="csY3" fmla="*/ 1524000 h 1524000"/>
              <a:gd name="csX4" fmla="*/ 0 w 1468582"/>
              <a:gd name="csY4" fmla="*/ 762000 h 1524000"/>
            </a:gdLst>
            <a:ahLst/>
            <a:cxnLst>
              <a:cxn ang="0">
                <a:pos x="csX0" y="csY0"/>
              </a:cxn>
              <a:cxn ang="0">
                <a:pos x="csX1" y="csY1"/>
              </a:cxn>
              <a:cxn ang="0">
                <a:pos x="csX2" y="csY2"/>
              </a:cxn>
              <a:cxn ang="0">
                <a:pos x="csX3" y="csY3"/>
              </a:cxn>
              <a:cxn ang="0">
                <a:pos x="csX4" y="csY4"/>
              </a:cxn>
            </a:cxnLst>
            <a:rect l="l" t="t" r="r" b="b"/>
            <a:pathLst>
              <a:path w="1468582" h="1524000" fill="none" extrusionOk="0">
                <a:moveTo>
                  <a:pt x="0" y="762000"/>
                </a:moveTo>
                <a:cubicBezTo>
                  <a:pt x="46120" y="297324"/>
                  <a:pt x="354425" y="1694"/>
                  <a:pt x="734291" y="0"/>
                </a:cubicBezTo>
                <a:cubicBezTo>
                  <a:pt x="1172484" y="55818"/>
                  <a:pt x="1440108" y="340547"/>
                  <a:pt x="1468582" y="762000"/>
                </a:cubicBezTo>
                <a:cubicBezTo>
                  <a:pt x="1541144" y="1193364"/>
                  <a:pt x="1086275" y="1499560"/>
                  <a:pt x="734291" y="1524000"/>
                </a:cubicBezTo>
                <a:cubicBezTo>
                  <a:pt x="281873" y="1537989"/>
                  <a:pt x="30809" y="1141076"/>
                  <a:pt x="0" y="762000"/>
                </a:cubicBezTo>
                <a:close/>
              </a:path>
              <a:path w="1468582" h="1524000" stroke="0" extrusionOk="0">
                <a:moveTo>
                  <a:pt x="0" y="762000"/>
                </a:moveTo>
                <a:cubicBezTo>
                  <a:pt x="-8368" y="355841"/>
                  <a:pt x="299471" y="-12092"/>
                  <a:pt x="734291" y="0"/>
                </a:cubicBezTo>
                <a:cubicBezTo>
                  <a:pt x="1159143" y="-2851"/>
                  <a:pt x="1436842" y="398967"/>
                  <a:pt x="1468582" y="762000"/>
                </a:cubicBezTo>
                <a:cubicBezTo>
                  <a:pt x="1392739" y="1208190"/>
                  <a:pt x="1106990" y="1562832"/>
                  <a:pt x="734291" y="1524000"/>
                </a:cubicBezTo>
                <a:cubicBezTo>
                  <a:pt x="374142" y="1494627"/>
                  <a:pt x="-53516" y="1195117"/>
                  <a:pt x="0" y="762000"/>
                </a:cubicBezTo>
                <a:close/>
              </a:path>
            </a:pathLst>
          </a:custGeom>
          <a:solidFill>
            <a:schemeClr val="accent2">
              <a:lumMod val="60000"/>
              <a:lumOff val="40000"/>
            </a:schemeClr>
          </a:solidFill>
          <a:ln w="57150">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A450800-A0CC-D2D1-4713-44565DE6EFAB}"/>
              </a:ext>
            </a:extLst>
          </p:cNvPr>
          <p:cNvSpPr>
            <a:spLocks noGrp="1"/>
          </p:cNvSpPr>
          <p:nvPr>
            <p:ph type="ctrTitle"/>
          </p:nvPr>
        </p:nvSpPr>
        <p:spPr>
          <a:xfrm>
            <a:off x="483107" y="3075708"/>
            <a:ext cx="4600956" cy="3370811"/>
          </a:xfrm>
          <a:custGeom>
            <a:avLst/>
            <a:gdLst>
              <a:gd name="csX0" fmla="*/ 0 w 4600956"/>
              <a:gd name="csY0" fmla="*/ 0 h 3370811"/>
              <a:gd name="csX1" fmla="*/ 519251 w 4600956"/>
              <a:gd name="csY1" fmla="*/ 0 h 3370811"/>
              <a:gd name="csX2" fmla="*/ 1130521 w 4600956"/>
              <a:gd name="csY2" fmla="*/ 0 h 3370811"/>
              <a:gd name="csX3" fmla="*/ 1787800 w 4600956"/>
              <a:gd name="csY3" fmla="*/ 0 h 3370811"/>
              <a:gd name="csX4" fmla="*/ 2307051 w 4600956"/>
              <a:gd name="csY4" fmla="*/ 0 h 3370811"/>
              <a:gd name="csX5" fmla="*/ 3010340 w 4600956"/>
              <a:gd name="csY5" fmla="*/ 0 h 3370811"/>
              <a:gd name="csX6" fmla="*/ 3667619 w 4600956"/>
              <a:gd name="csY6" fmla="*/ 0 h 3370811"/>
              <a:gd name="csX7" fmla="*/ 4600956 w 4600956"/>
              <a:gd name="csY7" fmla="*/ 0 h 3370811"/>
              <a:gd name="csX8" fmla="*/ 4600956 w 4600956"/>
              <a:gd name="csY8" fmla="*/ 606746 h 3370811"/>
              <a:gd name="csX9" fmla="*/ 4600956 w 4600956"/>
              <a:gd name="csY9" fmla="*/ 1314616 h 3370811"/>
              <a:gd name="csX10" fmla="*/ 4600956 w 4600956"/>
              <a:gd name="csY10" fmla="*/ 2022487 h 3370811"/>
              <a:gd name="csX11" fmla="*/ 4600956 w 4600956"/>
              <a:gd name="csY11" fmla="*/ 2595524 h 3370811"/>
              <a:gd name="csX12" fmla="*/ 4600956 w 4600956"/>
              <a:gd name="csY12" fmla="*/ 3370811 h 3370811"/>
              <a:gd name="csX13" fmla="*/ 4035696 w 4600956"/>
              <a:gd name="csY13" fmla="*/ 3370811 h 3370811"/>
              <a:gd name="csX14" fmla="*/ 3378416 w 4600956"/>
              <a:gd name="csY14" fmla="*/ 3370811 h 3370811"/>
              <a:gd name="csX15" fmla="*/ 2859166 w 4600956"/>
              <a:gd name="csY15" fmla="*/ 3370811 h 3370811"/>
              <a:gd name="csX16" fmla="*/ 2247896 w 4600956"/>
              <a:gd name="csY16" fmla="*/ 3370811 h 3370811"/>
              <a:gd name="csX17" fmla="*/ 1544607 w 4600956"/>
              <a:gd name="csY17" fmla="*/ 3370811 h 3370811"/>
              <a:gd name="csX18" fmla="*/ 933337 w 4600956"/>
              <a:gd name="csY18" fmla="*/ 3370811 h 3370811"/>
              <a:gd name="csX19" fmla="*/ 0 w 4600956"/>
              <a:gd name="csY19" fmla="*/ 3370811 h 3370811"/>
              <a:gd name="csX20" fmla="*/ 0 w 4600956"/>
              <a:gd name="csY20" fmla="*/ 2662941 h 3370811"/>
              <a:gd name="csX21" fmla="*/ 0 w 4600956"/>
              <a:gd name="csY21" fmla="*/ 2089903 h 3370811"/>
              <a:gd name="csX22" fmla="*/ 0 w 4600956"/>
              <a:gd name="csY22" fmla="*/ 1449449 h 3370811"/>
              <a:gd name="csX23" fmla="*/ 0 w 4600956"/>
              <a:gd name="csY23" fmla="*/ 808995 h 3370811"/>
              <a:gd name="csX24" fmla="*/ 0 w 4600956"/>
              <a:gd name="csY24" fmla="*/ 0 h 33708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4600956" h="3370811" fill="none" extrusionOk="0">
                <a:moveTo>
                  <a:pt x="0" y="0"/>
                </a:moveTo>
                <a:cubicBezTo>
                  <a:pt x="182857" y="-23219"/>
                  <a:pt x="364350" y="-18604"/>
                  <a:pt x="519251" y="0"/>
                </a:cubicBezTo>
                <a:cubicBezTo>
                  <a:pt x="674152" y="18604"/>
                  <a:pt x="846088" y="-10373"/>
                  <a:pt x="1130521" y="0"/>
                </a:cubicBezTo>
                <a:cubicBezTo>
                  <a:pt x="1414954" y="10373"/>
                  <a:pt x="1509525" y="31558"/>
                  <a:pt x="1787800" y="0"/>
                </a:cubicBezTo>
                <a:cubicBezTo>
                  <a:pt x="2066075" y="-31558"/>
                  <a:pt x="2201630" y="18389"/>
                  <a:pt x="2307051" y="0"/>
                </a:cubicBezTo>
                <a:cubicBezTo>
                  <a:pt x="2412472" y="-18389"/>
                  <a:pt x="2773571" y="13189"/>
                  <a:pt x="3010340" y="0"/>
                </a:cubicBezTo>
                <a:cubicBezTo>
                  <a:pt x="3247109" y="-13189"/>
                  <a:pt x="3452668" y="21484"/>
                  <a:pt x="3667619" y="0"/>
                </a:cubicBezTo>
                <a:cubicBezTo>
                  <a:pt x="3882570" y="-21484"/>
                  <a:pt x="4253938" y="689"/>
                  <a:pt x="4600956" y="0"/>
                </a:cubicBezTo>
                <a:cubicBezTo>
                  <a:pt x="4621334" y="209257"/>
                  <a:pt x="4629794" y="406393"/>
                  <a:pt x="4600956" y="606746"/>
                </a:cubicBezTo>
                <a:cubicBezTo>
                  <a:pt x="4572118" y="807099"/>
                  <a:pt x="4621033" y="1169227"/>
                  <a:pt x="4600956" y="1314616"/>
                </a:cubicBezTo>
                <a:cubicBezTo>
                  <a:pt x="4580880" y="1460005"/>
                  <a:pt x="4599807" y="1875386"/>
                  <a:pt x="4600956" y="2022487"/>
                </a:cubicBezTo>
                <a:cubicBezTo>
                  <a:pt x="4602105" y="2169588"/>
                  <a:pt x="4572791" y="2479827"/>
                  <a:pt x="4600956" y="2595524"/>
                </a:cubicBezTo>
                <a:cubicBezTo>
                  <a:pt x="4629121" y="2711221"/>
                  <a:pt x="4605686" y="3101283"/>
                  <a:pt x="4600956" y="3370811"/>
                </a:cubicBezTo>
                <a:cubicBezTo>
                  <a:pt x="4396530" y="3367428"/>
                  <a:pt x="4211549" y="3354630"/>
                  <a:pt x="4035696" y="3370811"/>
                </a:cubicBezTo>
                <a:cubicBezTo>
                  <a:pt x="3859843" y="3386992"/>
                  <a:pt x="3529864" y="3396401"/>
                  <a:pt x="3378416" y="3370811"/>
                </a:cubicBezTo>
                <a:cubicBezTo>
                  <a:pt x="3226968" y="3345221"/>
                  <a:pt x="3109712" y="3380406"/>
                  <a:pt x="2859166" y="3370811"/>
                </a:cubicBezTo>
                <a:cubicBezTo>
                  <a:pt x="2608620" y="3361217"/>
                  <a:pt x="2423722" y="3360793"/>
                  <a:pt x="2247896" y="3370811"/>
                </a:cubicBezTo>
                <a:cubicBezTo>
                  <a:pt x="2072070" y="3380830"/>
                  <a:pt x="1700986" y="3367187"/>
                  <a:pt x="1544607" y="3370811"/>
                </a:cubicBezTo>
                <a:cubicBezTo>
                  <a:pt x="1388228" y="3374435"/>
                  <a:pt x="1116068" y="3343327"/>
                  <a:pt x="933337" y="3370811"/>
                </a:cubicBezTo>
                <a:cubicBezTo>
                  <a:pt x="750606" y="3398296"/>
                  <a:pt x="382371" y="3404993"/>
                  <a:pt x="0" y="3370811"/>
                </a:cubicBezTo>
                <a:cubicBezTo>
                  <a:pt x="21013" y="3141308"/>
                  <a:pt x="24296" y="2878474"/>
                  <a:pt x="0" y="2662941"/>
                </a:cubicBezTo>
                <a:cubicBezTo>
                  <a:pt x="-24296" y="2447408"/>
                  <a:pt x="8816" y="2319675"/>
                  <a:pt x="0" y="2089903"/>
                </a:cubicBezTo>
                <a:cubicBezTo>
                  <a:pt x="-8816" y="1860131"/>
                  <a:pt x="5274" y="1671881"/>
                  <a:pt x="0" y="1449449"/>
                </a:cubicBezTo>
                <a:cubicBezTo>
                  <a:pt x="-5274" y="1227017"/>
                  <a:pt x="188" y="1089481"/>
                  <a:pt x="0" y="808995"/>
                </a:cubicBezTo>
                <a:cubicBezTo>
                  <a:pt x="-188" y="528509"/>
                  <a:pt x="-6221" y="303986"/>
                  <a:pt x="0" y="0"/>
                </a:cubicBezTo>
                <a:close/>
              </a:path>
              <a:path w="4600956" h="3370811" stroke="0" extrusionOk="0">
                <a:moveTo>
                  <a:pt x="0" y="0"/>
                </a:moveTo>
                <a:cubicBezTo>
                  <a:pt x="137236" y="-23942"/>
                  <a:pt x="410608" y="-23643"/>
                  <a:pt x="611270" y="0"/>
                </a:cubicBezTo>
                <a:cubicBezTo>
                  <a:pt x="811932" y="23643"/>
                  <a:pt x="1003875" y="14209"/>
                  <a:pt x="1176530" y="0"/>
                </a:cubicBezTo>
                <a:cubicBezTo>
                  <a:pt x="1349185" y="-14209"/>
                  <a:pt x="1637019" y="15454"/>
                  <a:pt x="1925829" y="0"/>
                </a:cubicBezTo>
                <a:cubicBezTo>
                  <a:pt x="2214639" y="-15454"/>
                  <a:pt x="2345201" y="10262"/>
                  <a:pt x="2629118" y="0"/>
                </a:cubicBezTo>
                <a:cubicBezTo>
                  <a:pt x="2913035" y="-10262"/>
                  <a:pt x="3080240" y="6504"/>
                  <a:pt x="3194378" y="0"/>
                </a:cubicBezTo>
                <a:cubicBezTo>
                  <a:pt x="3308516" y="-6504"/>
                  <a:pt x="3526098" y="-11622"/>
                  <a:pt x="3851657" y="0"/>
                </a:cubicBezTo>
                <a:cubicBezTo>
                  <a:pt x="4177216" y="11622"/>
                  <a:pt x="4284356" y="-5721"/>
                  <a:pt x="4600956" y="0"/>
                </a:cubicBezTo>
                <a:cubicBezTo>
                  <a:pt x="4618420" y="168824"/>
                  <a:pt x="4597507" y="493310"/>
                  <a:pt x="4600956" y="640454"/>
                </a:cubicBezTo>
                <a:cubicBezTo>
                  <a:pt x="4604405" y="787598"/>
                  <a:pt x="4609349" y="1103340"/>
                  <a:pt x="4600956" y="1314616"/>
                </a:cubicBezTo>
                <a:cubicBezTo>
                  <a:pt x="4592563" y="1525892"/>
                  <a:pt x="4577944" y="1689433"/>
                  <a:pt x="4600956" y="1887654"/>
                </a:cubicBezTo>
                <a:cubicBezTo>
                  <a:pt x="4623968" y="2085875"/>
                  <a:pt x="4593941" y="2288490"/>
                  <a:pt x="4600956" y="2494400"/>
                </a:cubicBezTo>
                <a:cubicBezTo>
                  <a:pt x="4607971" y="2700310"/>
                  <a:pt x="4581889" y="3037523"/>
                  <a:pt x="4600956" y="3370811"/>
                </a:cubicBezTo>
                <a:cubicBezTo>
                  <a:pt x="4463288" y="3401686"/>
                  <a:pt x="4191709" y="3340984"/>
                  <a:pt x="3943677" y="3370811"/>
                </a:cubicBezTo>
                <a:cubicBezTo>
                  <a:pt x="3695645" y="3400638"/>
                  <a:pt x="3503076" y="3353830"/>
                  <a:pt x="3378416" y="3370811"/>
                </a:cubicBezTo>
                <a:cubicBezTo>
                  <a:pt x="3253756" y="3387792"/>
                  <a:pt x="2901540" y="3368584"/>
                  <a:pt x="2675127" y="3370811"/>
                </a:cubicBezTo>
                <a:cubicBezTo>
                  <a:pt x="2448714" y="3373038"/>
                  <a:pt x="2156970" y="3384605"/>
                  <a:pt x="1971838" y="3370811"/>
                </a:cubicBezTo>
                <a:cubicBezTo>
                  <a:pt x="1786706" y="3357017"/>
                  <a:pt x="1559178" y="3387313"/>
                  <a:pt x="1406578" y="3370811"/>
                </a:cubicBezTo>
                <a:cubicBezTo>
                  <a:pt x="1253978" y="3354309"/>
                  <a:pt x="1031116" y="3357884"/>
                  <a:pt x="887327" y="3370811"/>
                </a:cubicBezTo>
                <a:cubicBezTo>
                  <a:pt x="743538" y="3383738"/>
                  <a:pt x="362852" y="3375180"/>
                  <a:pt x="0" y="3370811"/>
                </a:cubicBezTo>
                <a:cubicBezTo>
                  <a:pt x="-19298" y="3164922"/>
                  <a:pt x="-18395" y="3059287"/>
                  <a:pt x="0" y="2797773"/>
                </a:cubicBezTo>
                <a:cubicBezTo>
                  <a:pt x="18395" y="2536259"/>
                  <a:pt x="-23403" y="2412596"/>
                  <a:pt x="0" y="2157319"/>
                </a:cubicBezTo>
                <a:cubicBezTo>
                  <a:pt x="23403" y="1902042"/>
                  <a:pt x="8887" y="1860296"/>
                  <a:pt x="0" y="1584281"/>
                </a:cubicBezTo>
                <a:cubicBezTo>
                  <a:pt x="-8887" y="1308266"/>
                  <a:pt x="-27536" y="1071512"/>
                  <a:pt x="0" y="910119"/>
                </a:cubicBezTo>
                <a:cubicBezTo>
                  <a:pt x="27536" y="748726"/>
                  <a:pt x="10213" y="316753"/>
                  <a:pt x="0" y="0"/>
                </a:cubicBezTo>
                <a:close/>
              </a:path>
            </a:pathLst>
          </a:custGeom>
          <a:ln w="57150">
            <a:extLst>
              <a:ext uri="{C807C97D-BFC1-408E-A445-0C87EB9F89A2}">
                <ask:lineSketchStyleProps xmlns:ask="http://schemas.microsoft.com/office/drawing/2018/sketchyshapes" sd="3962916762">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a:noAutofit/>
          </a:bodyPr>
          <a:lstStyle/>
          <a:p>
            <a:pPr algn="l"/>
            <a:br>
              <a:rPr lang="en-US" sz="4800"/>
            </a:br>
            <a:r>
              <a:rPr lang="en-US" sz="3600" b="1"/>
              <a:t>FL BEST Writing</a:t>
            </a:r>
            <a:br>
              <a:rPr lang="en-US" sz="3600"/>
            </a:br>
            <a:r>
              <a:rPr lang="en-US" sz="3600" b="1"/>
              <a:t>When:</a:t>
            </a:r>
            <a:r>
              <a:rPr lang="en-US" sz="3600"/>
              <a:t>  3/31 – 4/7</a:t>
            </a:r>
            <a:br>
              <a:rPr lang="en-US" sz="3600"/>
            </a:br>
            <a:r>
              <a:rPr lang="en-US" sz="3600" b="1"/>
              <a:t>Who:</a:t>
            </a:r>
            <a:r>
              <a:rPr lang="en-US" sz="3600"/>
              <a:t>  grades 6 – 10</a:t>
            </a:r>
            <a:br>
              <a:rPr lang="en-US" sz="3600"/>
            </a:br>
            <a:r>
              <a:rPr lang="en-US" sz="3600" b="1"/>
              <a:t>Where:</a:t>
            </a:r>
            <a:r>
              <a:rPr lang="en-US" sz="3600"/>
              <a:t>  Check your school email after Spring Break</a:t>
            </a:r>
            <a:endParaRPr lang="en-US" sz="4800"/>
          </a:p>
        </p:txBody>
      </p:sp>
      <p:sp>
        <p:nvSpPr>
          <p:cNvPr id="4" name="Title 1">
            <a:extLst>
              <a:ext uri="{FF2B5EF4-FFF2-40B4-BE49-F238E27FC236}">
                <a16:creationId xmlns:a16="http://schemas.microsoft.com/office/drawing/2014/main" id="{82DF9091-8FA9-F44D-4641-AB9EEAEB4B74}"/>
              </a:ext>
            </a:extLst>
          </p:cNvPr>
          <p:cNvSpPr txBox="1">
            <a:spLocks/>
          </p:cNvSpPr>
          <p:nvPr/>
        </p:nvSpPr>
        <p:spPr>
          <a:xfrm>
            <a:off x="7107938" y="492443"/>
            <a:ext cx="4465320" cy="2936558"/>
          </a:xfrm>
          <a:custGeom>
            <a:avLst/>
            <a:gdLst>
              <a:gd name="csX0" fmla="*/ 0 w 4465320"/>
              <a:gd name="csY0" fmla="*/ 0 h 2936558"/>
              <a:gd name="csX1" fmla="*/ 468859 w 4465320"/>
              <a:gd name="csY1" fmla="*/ 0 h 2936558"/>
              <a:gd name="csX2" fmla="*/ 893064 w 4465320"/>
              <a:gd name="csY2" fmla="*/ 0 h 2936558"/>
              <a:gd name="csX3" fmla="*/ 1495882 w 4465320"/>
              <a:gd name="csY3" fmla="*/ 0 h 2936558"/>
              <a:gd name="csX4" fmla="*/ 2143354 w 4465320"/>
              <a:gd name="csY4" fmla="*/ 0 h 2936558"/>
              <a:gd name="csX5" fmla="*/ 2656865 w 4465320"/>
              <a:gd name="csY5" fmla="*/ 0 h 2936558"/>
              <a:gd name="csX6" fmla="*/ 3215030 w 4465320"/>
              <a:gd name="csY6" fmla="*/ 0 h 2936558"/>
              <a:gd name="csX7" fmla="*/ 3728542 w 4465320"/>
              <a:gd name="csY7" fmla="*/ 0 h 2936558"/>
              <a:gd name="csX8" fmla="*/ 4465320 w 4465320"/>
              <a:gd name="csY8" fmla="*/ 0 h 2936558"/>
              <a:gd name="csX9" fmla="*/ 4465320 w 4465320"/>
              <a:gd name="csY9" fmla="*/ 557946 h 2936558"/>
              <a:gd name="csX10" fmla="*/ 4465320 w 4465320"/>
              <a:gd name="csY10" fmla="*/ 1086526 h 2936558"/>
              <a:gd name="csX11" fmla="*/ 4465320 w 4465320"/>
              <a:gd name="csY11" fmla="*/ 1644472 h 2936558"/>
              <a:gd name="csX12" fmla="*/ 4465320 w 4465320"/>
              <a:gd name="csY12" fmla="*/ 2290515 h 2936558"/>
              <a:gd name="csX13" fmla="*/ 4465320 w 4465320"/>
              <a:gd name="csY13" fmla="*/ 2936558 h 2936558"/>
              <a:gd name="csX14" fmla="*/ 3862502 w 4465320"/>
              <a:gd name="csY14" fmla="*/ 2936558 h 2936558"/>
              <a:gd name="csX15" fmla="*/ 3438296 w 4465320"/>
              <a:gd name="csY15" fmla="*/ 2936558 h 2936558"/>
              <a:gd name="csX16" fmla="*/ 2880131 w 4465320"/>
              <a:gd name="csY16" fmla="*/ 2936558 h 2936558"/>
              <a:gd name="csX17" fmla="*/ 2366620 w 4465320"/>
              <a:gd name="csY17" fmla="*/ 2936558 h 2936558"/>
              <a:gd name="csX18" fmla="*/ 1853108 w 4465320"/>
              <a:gd name="csY18" fmla="*/ 2936558 h 2936558"/>
              <a:gd name="csX19" fmla="*/ 1250290 w 4465320"/>
              <a:gd name="csY19" fmla="*/ 2936558 h 2936558"/>
              <a:gd name="csX20" fmla="*/ 692125 w 4465320"/>
              <a:gd name="csY20" fmla="*/ 2936558 h 2936558"/>
              <a:gd name="csX21" fmla="*/ 0 w 4465320"/>
              <a:gd name="csY21" fmla="*/ 2936558 h 2936558"/>
              <a:gd name="csX22" fmla="*/ 0 w 4465320"/>
              <a:gd name="csY22" fmla="*/ 2378612 h 2936558"/>
              <a:gd name="csX23" fmla="*/ 0 w 4465320"/>
              <a:gd name="csY23" fmla="*/ 1820666 h 2936558"/>
              <a:gd name="csX24" fmla="*/ 0 w 4465320"/>
              <a:gd name="csY24" fmla="*/ 1203989 h 2936558"/>
              <a:gd name="csX25" fmla="*/ 0 w 4465320"/>
              <a:gd name="csY25" fmla="*/ 587312 h 2936558"/>
              <a:gd name="csX26" fmla="*/ 0 w 4465320"/>
              <a:gd name="csY26" fmla="*/ 0 h 29365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465320" h="2936558" fill="none" extrusionOk="0">
                <a:moveTo>
                  <a:pt x="0" y="0"/>
                </a:moveTo>
                <a:cubicBezTo>
                  <a:pt x="149217" y="-45352"/>
                  <a:pt x="347316" y="19652"/>
                  <a:pt x="468859" y="0"/>
                </a:cubicBezTo>
                <a:cubicBezTo>
                  <a:pt x="590402" y="-19652"/>
                  <a:pt x="722709" y="49524"/>
                  <a:pt x="893064" y="0"/>
                </a:cubicBezTo>
                <a:cubicBezTo>
                  <a:pt x="1063420" y="-49524"/>
                  <a:pt x="1281952" y="22738"/>
                  <a:pt x="1495882" y="0"/>
                </a:cubicBezTo>
                <a:cubicBezTo>
                  <a:pt x="1709812" y="-22738"/>
                  <a:pt x="1948099" y="37901"/>
                  <a:pt x="2143354" y="0"/>
                </a:cubicBezTo>
                <a:cubicBezTo>
                  <a:pt x="2338609" y="-37901"/>
                  <a:pt x="2489181" y="403"/>
                  <a:pt x="2656865" y="0"/>
                </a:cubicBezTo>
                <a:cubicBezTo>
                  <a:pt x="2824549" y="-403"/>
                  <a:pt x="2993305" y="9591"/>
                  <a:pt x="3215030" y="0"/>
                </a:cubicBezTo>
                <a:cubicBezTo>
                  <a:pt x="3436755" y="-9591"/>
                  <a:pt x="3548729" y="60367"/>
                  <a:pt x="3728542" y="0"/>
                </a:cubicBezTo>
                <a:cubicBezTo>
                  <a:pt x="3908355" y="-60367"/>
                  <a:pt x="4116578" y="58288"/>
                  <a:pt x="4465320" y="0"/>
                </a:cubicBezTo>
                <a:cubicBezTo>
                  <a:pt x="4522647" y="173512"/>
                  <a:pt x="4447848" y="415524"/>
                  <a:pt x="4465320" y="557946"/>
                </a:cubicBezTo>
                <a:cubicBezTo>
                  <a:pt x="4482792" y="700368"/>
                  <a:pt x="4440050" y="915808"/>
                  <a:pt x="4465320" y="1086526"/>
                </a:cubicBezTo>
                <a:cubicBezTo>
                  <a:pt x="4490590" y="1257244"/>
                  <a:pt x="4418788" y="1378565"/>
                  <a:pt x="4465320" y="1644472"/>
                </a:cubicBezTo>
                <a:cubicBezTo>
                  <a:pt x="4511852" y="1910379"/>
                  <a:pt x="4411248" y="2076870"/>
                  <a:pt x="4465320" y="2290515"/>
                </a:cubicBezTo>
                <a:cubicBezTo>
                  <a:pt x="4519392" y="2504160"/>
                  <a:pt x="4396858" y="2679898"/>
                  <a:pt x="4465320" y="2936558"/>
                </a:cubicBezTo>
                <a:cubicBezTo>
                  <a:pt x="4234235" y="2965743"/>
                  <a:pt x="4020888" y="2916620"/>
                  <a:pt x="3862502" y="2936558"/>
                </a:cubicBezTo>
                <a:cubicBezTo>
                  <a:pt x="3704116" y="2956496"/>
                  <a:pt x="3637702" y="2921952"/>
                  <a:pt x="3438296" y="2936558"/>
                </a:cubicBezTo>
                <a:cubicBezTo>
                  <a:pt x="3238890" y="2951164"/>
                  <a:pt x="3020464" y="2914442"/>
                  <a:pt x="2880131" y="2936558"/>
                </a:cubicBezTo>
                <a:cubicBezTo>
                  <a:pt x="2739798" y="2958674"/>
                  <a:pt x="2493410" y="2922511"/>
                  <a:pt x="2366620" y="2936558"/>
                </a:cubicBezTo>
                <a:cubicBezTo>
                  <a:pt x="2239830" y="2950605"/>
                  <a:pt x="1978802" y="2902959"/>
                  <a:pt x="1853108" y="2936558"/>
                </a:cubicBezTo>
                <a:cubicBezTo>
                  <a:pt x="1727414" y="2970157"/>
                  <a:pt x="1520056" y="2876894"/>
                  <a:pt x="1250290" y="2936558"/>
                </a:cubicBezTo>
                <a:cubicBezTo>
                  <a:pt x="980524" y="2996222"/>
                  <a:pt x="831586" y="2903728"/>
                  <a:pt x="692125" y="2936558"/>
                </a:cubicBezTo>
                <a:cubicBezTo>
                  <a:pt x="552664" y="2969388"/>
                  <a:pt x="171698" y="2875354"/>
                  <a:pt x="0" y="2936558"/>
                </a:cubicBezTo>
                <a:cubicBezTo>
                  <a:pt x="-26722" y="2797755"/>
                  <a:pt x="60829" y="2552252"/>
                  <a:pt x="0" y="2378612"/>
                </a:cubicBezTo>
                <a:cubicBezTo>
                  <a:pt x="-60829" y="2204972"/>
                  <a:pt x="15718" y="2012868"/>
                  <a:pt x="0" y="1820666"/>
                </a:cubicBezTo>
                <a:cubicBezTo>
                  <a:pt x="-15718" y="1628464"/>
                  <a:pt x="26107" y="1403432"/>
                  <a:pt x="0" y="1203989"/>
                </a:cubicBezTo>
                <a:cubicBezTo>
                  <a:pt x="-26107" y="1004546"/>
                  <a:pt x="54748" y="855992"/>
                  <a:pt x="0" y="587312"/>
                </a:cubicBezTo>
                <a:cubicBezTo>
                  <a:pt x="-54748" y="318632"/>
                  <a:pt x="33383" y="292007"/>
                  <a:pt x="0" y="0"/>
                </a:cubicBezTo>
                <a:close/>
              </a:path>
              <a:path w="4465320" h="2936558" stroke="0" extrusionOk="0">
                <a:moveTo>
                  <a:pt x="0" y="0"/>
                </a:moveTo>
                <a:cubicBezTo>
                  <a:pt x="216621" y="-22037"/>
                  <a:pt x="418557" y="7396"/>
                  <a:pt x="602818" y="0"/>
                </a:cubicBezTo>
                <a:cubicBezTo>
                  <a:pt x="787079" y="-7396"/>
                  <a:pt x="853631" y="44633"/>
                  <a:pt x="1071677" y="0"/>
                </a:cubicBezTo>
                <a:cubicBezTo>
                  <a:pt x="1289723" y="-44633"/>
                  <a:pt x="1515679" y="21181"/>
                  <a:pt x="1674495" y="0"/>
                </a:cubicBezTo>
                <a:cubicBezTo>
                  <a:pt x="1833311" y="-21181"/>
                  <a:pt x="2096028" y="44843"/>
                  <a:pt x="2232660" y="0"/>
                </a:cubicBezTo>
                <a:cubicBezTo>
                  <a:pt x="2369292" y="-44843"/>
                  <a:pt x="2618942" y="33386"/>
                  <a:pt x="2880131" y="0"/>
                </a:cubicBezTo>
                <a:cubicBezTo>
                  <a:pt x="3141320" y="-33386"/>
                  <a:pt x="3141867" y="48847"/>
                  <a:pt x="3348990" y="0"/>
                </a:cubicBezTo>
                <a:cubicBezTo>
                  <a:pt x="3556113" y="-48847"/>
                  <a:pt x="3714618" y="14272"/>
                  <a:pt x="3817849" y="0"/>
                </a:cubicBezTo>
                <a:cubicBezTo>
                  <a:pt x="3921080" y="-14272"/>
                  <a:pt x="4283771" y="66496"/>
                  <a:pt x="4465320" y="0"/>
                </a:cubicBezTo>
                <a:cubicBezTo>
                  <a:pt x="4482065" y="122424"/>
                  <a:pt x="4437441" y="330917"/>
                  <a:pt x="4465320" y="528580"/>
                </a:cubicBezTo>
                <a:cubicBezTo>
                  <a:pt x="4493199" y="726243"/>
                  <a:pt x="4402140" y="953160"/>
                  <a:pt x="4465320" y="1174623"/>
                </a:cubicBezTo>
                <a:cubicBezTo>
                  <a:pt x="4528500" y="1396086"/>
                  <a:pt x="4447230" y="1544275"/>
                  <a:pt x="4465320" y="1791300"/>
                </a:cubicBezTo>
                <a:cubicBezTo>
                  <a:pt x="4483410" y="2038325"/>
                  <a:pt x="4411942" y="2199074"/>
                  <a:pt x="4465320" y="2349246"/>
                </a:cubicBezTo>
                <a:cubicBezTo>
                  <a:pt x="4518698" y="2499418"/>
                  <a:pt x="4423042" y="2652589"/>
                  <a:pt x="4465320" y="2936558"/>
                </a:cubicBezTo>
                <a:cubicBezTo>
                  <a:pt x="4272489" y="2988145"/>
                  <a:pt x="4054531" y="2887341"/>
                  <a:pt x="3862502" y="2936558"/>
                </a:cubicBezTo>
                <a:cubicBezTo>
                  <a:pt x="3670473" y="2985775"/>
                  <a:pt x="3390364" y="2897134"/>
                  <a:pt x="3215030" y="2936558"/>
                </a:cubicBezTo>
                <a:cubicBezTo>
                  <a:pt x="3039696" y="2975982"/>
                  <a:pt x="2932032" y="2889709"/>
                  <a:pt x="2656865" y="2936558"/>
                </a:cubicBezTo>
                <a:cubicBezTo>
                  <a:pt x="2381698" y="2983407"/>
                  <a:pt x="2412853" y="2933221"/>
                  <a:pt x="2188007" y="2936558"/>
                </a:cubicBezTo>
                <a:cubicBezTo>
                  <a:pt x="1963161" y="2939895"/>
                  <a:pt x="1850976" y="2904550"/>
                  <a:pt x="1629842" y="2936558"/>
                </a:cubicBezTo>
                <a:cubicBezTo>
                  <a:pt x="1408708" y="2968566"/>
                  <a:pt x="1208584" y="2873661"/>
                  <a:pt x="1027024" y="2936558"/>
                </a:cubicBezTo>
                <a:cubicBezTo>
                  <a:pt x="845464" y="2999455"/>
                  <a:pt x="271658" y="2886006"/>
                  <a:pt x="0" y="2936558"/>
                </a:cubicBezTo>
                <a:cubicBezTo>
                  <a:pt x="-54654" y="2738256"/>
                  <a:pt x="16092" y="2580705"/>
                  <a:pt x="0" y="2407978"/>
                </a:cubicBezTo>
                <a:cubicBezTo>
                  <a:pt x="-16092" y="2235251"/>
                  <a:pt x="67776" y="2060311"/>
                  <a:pt x="0" y="1761935"/>
                </a:cubicBezTo>
                <a:cubicBezTo>
                  <a:pt x="-67776" y="1463559"/>
                  <a:pt x="40517" y="1468868"/>
                  <a:pt x="0" y="1262720"/>
                </a:cubicBezTo>
                <a:cubicBezTo>
                  <a:pt x="-40517" y="1056573"/>
                  <a:pt x="50865" y="851061"/>
                  <a:pt x="0" y="734139"/>
                </a:cubicBezTo>
                <a:cubicBezTo>
                  <a:pt x="-50865" y="617217"/>
                  <a:pt x="26067" y="340699"/>
                  <a:pt x="0" y="0"/>
                </a:cubicBezTo>
                <a:close/>
              </a:path>
            </a:pathLst>
          </a:custGeom>
          <a:ln w="57150">
            <a:extLst>
              <a:ext uri="{C807C97D-BFC1-408E-A445-0C87EB9F89A2}">
                <ask:lineSketchStyleProps xmlns:ask="http://schemas.microsoft.com/office/drawing/2018/sketchyshapes" sd="508436693">
                  <a:prstGeom prst="rect">
                    <a:avLst/>
                  </a:prstGeom>
                  <ask:type>
                    <ask:lineSketchScribble/>
                  </ask:type>
                </ask:lineSketchStyleProps>
              </a:ext>
            </a:extLst>
          </a:ln>
        </p:spPr>
        <p:style>
          <a:lnRef idx="2">
            <a:schemeClr val="accent3"/>
          </a:lnRef>
          <a:fillRef idx="1">
            <a:schemeClr val="lt1"/>
          </a:fillRef>
          <a:effectRef idx="0">
            <a:schemeClr val="accent3"/>
          </a:effectRef>
          <a:fontRef idx="minor">
            <a:schemeClr val="dk1"/>
          </a:fontRef>
        </p:style>
        <p:txBody>
          <a:bodyPr vert="horz" lIns="91440" tIns="45720" rIns="91440" bIns="45720" rtlCol="0"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7100" b="1" i="0" u="none" strike="noStrike" kern="1200" cap="none" spc="0" normalizeH="0" baseline="0" noProof="0">
                <a:ln>
                  <a:noFill/>
                </a:ln>
                <a:solidFill>
                  <a:prstClr val="black"/>
                </a:solidFill>
                <a:effectLst/>
                <a:uLnTx/>
                <a:uFillTx/>
                <a:latin typeface="Aptos Display" panose="02110004020202020204"/>
                <a:ea typeface="+mj-ea"/>
                <a:cs typeface="+mj-cs"/>
              </a:rPr>
              <a:t>FCLE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ptos Display" panose="02110004020202020204"/>
                <a:ea typeface="+mj-ea"/>
                <a:cs typeface="+mj-cs"/>
              </a:rPr>
              <a:t>When:  </a:t>
            </a:r>
            <a:r>
              <a:rPr kumimoji="0" lang="en-US" sz="6000" b="0" i="0" u="none" strike="noStrike" kern="1200" cap="none" spc="0" normalizeH="0" baseline="0" noProof="0">
                <a:ln>
                  <a:noFill/>
                </a:ln>
                <a:solidFill>
                  <a:prstClr val="black"/>
                </a:solidFill>
                <a:effectLst/>
                <a:uLnTx/>
                <a:uFillTx/>
                <a:latin typeface="Aptos Display" panose="02110004020202020204"/>
                <a:ea typeface="+mj-ea"/>
                <a:cs typeface="+mj-cs"/>
              </a:rPr>
              <a:t>4/8</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ptos Display" panose="02110004020202020204"/>
                <a:ea typeface="+mj-ea"/>
                <a:cs typeface="+mj-cs"/>
              </a:rPr>
              <a:t>Who:</a:t>
            </a:r>
            <a:r>
              <a:rPr kumimoji="0" lang="en-US" sz="6000" b="0" i="0" u="none" strike="noStrike" kern="1200" cap="none" spc="0" normalizeH="0" baseline="0" noProof="0">
                <a:ln>
                  <a:noFill/>
                </a:ln>
                <a:solidFill>
                  <a:prstClr val="black"/>
                </a:solidFill>
                <a:effectLst/>
                <a:uLnTx/>
                <a:uFillTx/>
                <a:latin typeface="Aptos Display" panose="02110004020202020204"/>
                <a:ea typeface="+mj-ea"/>
                <a:cs typeface="+mj-cs"/>
              </a:rPr>
              <a:t>  Students in US Government (high school)</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ptos Display" panose="02110004020202020204"/>
                <a:ea typeface="+mj-ea"/>
                <a:cs typeface="+mj-cs"/>
              </a:rPr>
              <a:t>Where:</a:t>
            </a:r>
            <a:r>
              <a:rPr kumimoji="0" lang="en-US" sz="6000" b="0" i="0" u="none" strike="noStrike" kern="1200" cap="none" spc="0" normalizeH="0" baseline="0" noProof="0">
                <a:ln>
                  <a:noFill/>
                </a:ln>
                <a:solidFill>
                  <a:prstClr val="black"/>
                </a:solidFill>
                <a:effectLst/>
                <a:uLnTx/>
                <a:uFillTx/>
                <a:latin typeface="Aptos Display" panose="02110004020202020204"/>
                <a:ea typeface="+mj-ea"/>
                <a:cs typeface="+mj-cs"/>
              </a:rPr>
              <a:t>  Check your school email after Spring Break</a:t>
            </a:r>
          </a:p>
        </p:txBody>
      </p:sp>
      <p:sp>
        <p:nvSpPr>
          <p:cNvPr id="6" name="TextBox 5">
            <a:extLst>
              <a:ext uri="{FF2B5EF4-FFF2-40B4-BE49-F238E27FC236}">
                <a16:creationId xmlns:a16="http://schemas.microsoft.com/office/drawing/2014/main" id="{AAA94187-B2BA-F91D-6FBA-7B0FC6A403E2}"/>
              </a:ext>
            </a:extLst>
          </p:cNvPr>
          <p:cNvSpPr txBox="1"/>
          <p:nvPr/>
        </p:nvSpPr>
        <p:spPr>
          <a:xfrm>
            <a:off x="1398732" y="919170"/>
            <a:ext cx="4600956" cy="707886"/>
          </a:xfrm>
          <a:prstGeom prst="rect">
            <a:avLst/>
          </a:prstGeom>
          <a:ln w="57150">
            <a:prstDash val="dashDot"/>
          </a:ln>
        </p:spPr>
        <p:style>
          <a:lnRef idx="2">
            <a:schemeClr val="accent5"/>
          </a:lnRef>
          <a:fillRef idx="1">
            <a:schemeClr val="lt1"/>
          </a:fillRef>
          <a:effectRef idx="0">
            <a:schemeClr val="accent5"/>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masis MT Pro Black" panose="02040A04050005020304" pitchFamily="18" charset="0"/>
                <a:ea typeface="+mn-ea"/>
                <a:cs typeface="+mn-cs"/>
              </a:rPr>
              <a:t>Upcoming Tests</a:t>
            </a:r>
          </a:p>
        </p:txBody>
      </p:sp>
      <p:sp>
        <p:nvSpPr>
          <p:cNvPr id="7" name="Oval 6">
            <a:extLst>
              <a:ext uri="{FF2B5EF4-FFF2-40B4-BE49-F238E27FC236}">
                <a16:creationId xmlns:a16="http://schemas.microsoft.com/office/drawing/2014/main" id="{8D528B9B-6AAB-E7F3-7568-31252B639B90}"/>
              </a:ext>
            </a:extLst>
          </p:cNvPr>
          <p:cNvSpPr/>
          <p:nvPr/>
        </p:nvSpPr>
        <p:spPr>
          <a:xfrm>
            <a:off x="7980218" y="4581236"/>
            <a:ext cx="1468582" cy="1524000"/>
          </a:xfrm>
          <a:custGeom>
            <a:avLst/>
            <a:gdLst>
              <a:gd name="csX0" fmla="*/ 0 w 1468582"/>
              <a:gd name="csY0" fmla="*/ 762000 h 1524000"/>
              <a:gd name="csX1" fmla="*/ 734291 w 1468582"/>
              <a:gd name="csY1" fmla="*/ 0 h 1524000"/>
              <a:gd name="csX2" fmla="*/ 1468582 w 1468582"/>
              <a:gd name="csY2" fmla="*/ 762000 h 1524000"/>
              <a:gd name="csX3" fmla="*/ 734291 w 1468582"/>
              <a:gd name="csY3" fmla="*/ 1524000 h 1524000"/>
              <a:gd name="csX4" fmla="*/ 0 w 1468582"/>
              <a:gd name="csY4" fmla="*/ 762000 h 1524000"/>
            </a:gdLst>
            <a:ahLst/>
            <a:cxnLst>
              <a:cxn ang="0">
                <a:pos x="csX0" y="csY0"/>
              </a:cxn>
              <a:cxn ang="0">
                <a:pos x="csX1" y="csY1"/>
              </a:cxn>
              <a:cxn ang="0">
                <a:pos x="csX2" y="csY2"/>
              </a:cxn>
              <a:cxn ang="0">
                <a:pos x="csX3" y="csY3"/>
              </a:cxn>
              <a:cxn ang="0">
                <a:pos x="csX4" y="csY4"/>
              </a:cxn>
            </a:cxnLst>
            <a:rect l="l" t="t" r="r" b="b"/>
            <a:pathLst>
              <a:path w="1468582" h="1524000" fill="none" extrusionOk="0">
                <a:moveTo>
                  <a:pt x="0" y="762000"/>
                </a:moveTo>
                <a:cubicBezTo>
                  <a:pt x="46120" y="297324"/>
                  <a:pt x="354425" y="1694"/>
                  <a:pt x="734291" y="0"/>
                </a:cubicBezTo>
                <a:cubicBezTo>
                  <a:pt x="1172484" y="55818"/>
                  <a:pt x="1440108" y="340547"/>
                  <a:pt x="1468582" y="762000"/>
                </a:cubicBezTo>
                <a:cubicBezTo>
                  <a:pt x="1541144" y="1193364"/>
                  <a:pt x="1086275" y="1499560"/>
                  <a:pt x="734291" y="1524000"/>
                </a:cubicBezTo>
                <a:cubicBezTo>
                  <a:pt x="281873" y="1537989"/>
                  <a:pt x="30809" y="1141076"/>
                  <a:pt x="0" y="762000"/>
                </a:cubicBezTo>
                <a:close/>
              </a:path>
              <a:path w="1468582" h="1524000" stroke="0" extrusionOk="0">
                <a:moveTo>
                  <a:pt x="0" y="762000"/>
                </a:moveTo>
                <a:cubicBezTo>
                  <a:pt x="-8368" y="355841"/>
                  <a:pt x="299471" y="-12092"/>
                  <a:pt x="734291" y="0"/>
                </a:cubicBezTo>
                <a:cubicBezTo>
                  <a:pt x="1159143" y="-2851"/>
                  <a:pt x="1436842" y="398967"/>
                  <a:pt x="1468582" y="762000"/>
                </a:cubicBezTo>
                <a:cubicBezTo>
                  <a:pt x="1392739" y="1208190"/>
                  <a:pt x="1106990" y="1562832"/>
                  <a:pt x="734291" y="1524000"/>
                </a:cubicBezTo>
                <a:cubicBezTo>
                  <a:pt x="374142" y="1494627"/>
                  <a:pt x="-53516" y="1195117"/>
                  <a:pt x="0" y="762000"/>
                </a:cubicBezTo>
                <a:close/>
              </a:path>
            </a:pathLst>
          </a:custGeom>
          <a:solidFill>
            <a:schemeClr val="accent2">
              <a:lumMod val="60000"/>
              <a:lumOff val="40000"/>
            </a:schemeClr>
          </a:solidFill>
          <a:ln w="57150">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CA7E40B6-A514-FBD2-D840-AACC97979521}"/>
              </a:ext>
            </a:extLst>
          </p:cNvPr>
          <p:cNvSpPr/>
          <p:nvPr/>
        </p:nvSpPr>
        <p:spPr>
          <a:xfrm>
            <a:off x="10155476" y="3703782"/>
            <a:ext cx="1468582" cy="1524000"/>
          </a:xfrm>
          <a:custGeom>
            <a:avLst/>
            <a:gdLst>
              <a:gd name="csX0" fmla="*/ 0 w 1468582"/>
              <a:gd name="csY0" fmla="*/ 762000 h 1524000"/>
              <a:gd name="csX1" fmla="*/ 734291 w 1468582"/>
              <a:gd name="csY1" fmla="*/ 0 h 1524000"/>
              <a:gd name="csX2" fmla="*/ 1468582 w 1468582"/>
              <a:gd name="csY2" fmla="*/ 762000 h 1524000"/>
              <a:gd name="csX3" fmla="*/ 734291 w 1468582"/>
              <a:gd name="csY3" fmla="*/ 1524000 h 1524000"/>
              <a:gd name="csX4" fmla="*/ 0 w 1468582"/>
              <a:gd name="csY4" fmla="*/ 762000 h 1524000"/>
            </a:gdLst>
            <a:ahLst/>
            <a:cxnLst>
              <a:cxn ang="0">
                <a:pos x="csX0" y="csY0"/>
              </a:cxn>
              <a:cxn ang="0">
                <a:pos x="csX1" y="csY1"/>
              </a:cxn>
              <a:cxn ang="0">
                <a:pos x="csX2" y="csY2"/>
              </a:cxn>
              <a:cxn ang="0">
                <a:pos x="csX3" y="csY3"/>
              </a:cxn>
              <a:cxn ang="0">
                <a:pos x="csX4" y="csY4"/>
              </a:cxn>
            </a:cxnLst>
            <a:rect l="l" t="t" r="r" b="b"/>
            <a:pathLst>
              <a:path w="1468582" h="1524000" fill="none" extrusionOk="0">
                <a:moveTo>
                  <a:pt x="0" y="762000"/>
                </a:moveTo>
                <a:cubicBezTo>
                  <a:pt x="46120" y="297324"/>
                  <a:pt x="354425" y="1694"/>
                  <a:pt x="734291" y="0"/>
                </a:cubicBezTo>
                <a:cubicBezTo>
                  <a:pt x="1172484" y="55818"/>
                  <a:pt x="1440108" y="340547"/>
                  <a:pt x="1468582" y="762000"/>
                </a:cubicBezTo>
                <a:cubicBezTo>
                  <a:pt x="1541144" y="1193364"/>
                  <a:pt x="1086275" y="1499560"/>
                  <a:pt x="734291" y="1524000"/>
                </a:cubicBezTo>
                <a:cubicBezTo>
                  <a:pt x="281873" y="1537989"/>
                  <a:pt x="30809" y="1141076"/>
                  <a:pt x="0" y="762000"/>
                </a:cubicBezTo>
                <a:close/>
              </a:path>
              <a:path w="1468582" h="1524000" stroke="0" extrusionOk="0">
                <a:moveTo>
                  <a:pt x="0" y="762000"/>
                </a:moveTo>
                <a:cubicBezTo>
                  <a:pt x="-8368" y="355841"/>
                  <a:pt x="299471" y="-12092"/>
                  <a:pt x="734291" y="0"/>
                </a:cubicBezTo>
                <a:cubicBezTo>
                  <a:pt x="1159143" y="-2851"/>
                  <a:pt x="1436842" y="398967"/>
                  <a:pt x="1468582" y="762000"/>
                </a:cubicBezTo>
                <a:cubicBezTo>
                  <a:pt x="1392739" y="1208190"/>
                  <a:pt x="1106990" y="1562832"/>
                  <a:pt x="734291" y="1524000"/>
                </a:cubicBezTo>
                <a:cubicBezTo>
                  <a:pt x="374142" y="1494627"/>
                  <a:pt x="-53516" y="1195117"/>
                  <a:pt x="0" y="762000"/>
                </a:cubicBezTo>
                <a:close/>
              </a:path>
            </a:pathLst>
          </a:custGeom>
          <a:solidFill>
            <a:schemeClr val="accent2">
              <a:lumMod val="60000"/>
              <a:lumOff val="40000"/>
            </a:schemeClr>
          </a:solidFill>
          <a:ln w="57150">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Oval 9">
            <a:extLst>
              <a:ext uri="{FF2B5EF4-FFF2-40B4-BE49-F238E27FC236}">
                <a16:creationId xmlns:a16="http://schemas.microsoft.com/office/drawing/2014/main" id="{6FCD3B06-BFC1-21DF-C428-C6E7804FC51C}"/>
              </a:ext>
            </a:extLst>
          </p:cNvPr>
          <p:cNvSpPr/>
          <p:nvPr/>
        </p:nvSpPr>
        <p:spPr>
          <a:xfrm>
            <a:off x="775854" y="1919583"/>
            <a:ext cx="863137" cy="863598"/>
          </a:xfrm>
          <a:custGeom>
            <a:avLst/>
            <a:gdLst>
              <a:gd name="csX0" fmla="*/ 0 w 863137"/>
              <a:gd name="csY0" fmla="*/ 431799 h 863598"/>
              <a:gd name="csX1" fmla="*/ 431569 w 863137"/>
              <a:gd name="csY1" fmla="*/ 0 h 863598"/>
              <a:gd name="csX2" fmla="*/ 863138 w 863137"/>
              <a:gd name="csY2" fmla="*/ 431799 h 863598"/>
              <a:gd name="csX3" fmla="*/ 431569 w 863137"/>
              <a:gd name="csY3" fmla="*/ 863598 h 863598"/>
              <a:gd name="csX4" fmla="*/ 0 w 863137"/>
              <a:gd name="csY4" fmla="*/ 431799 h 863598"/>
            </a:gdLst>
            <a:ahLst/>
            <a:cxnLst>
              <a:cxn ang="0">
                <a:pos x="csX0" y="csY0"/>
              </a:cxn>
              <a:cxn ang="0">
                <a:pos x="csX1" y="csY1"/>
              </a:cxn>
              <a:cxn ang="0">
                <a:pos x="csX2" y="csY2"/>
              </a:cxn>
              <a:cxn ang="0">
                <a:pos x="csX3" y="csY3"/>
              </a:cxn>
              <a:cxn ang="0">
                <a:pos x="csX4" y="csY4"/>
              </a:cxn>
            </a:cxnLst>
            <a:rect l="l" t="t" r="r" b="b"/>
            <a:pathLst>
              <a:path w="863137" h="863598" fill="none" extrusionOk="0">
                <a:moveTo>
                  <a:pt x="0" y="431799"/>
                </a:moveTo>
                <a:cubicBezTo>
                  <a:pt x="7268" y="186415"/>
                  <a:pt x="230405" y="2454"/>
                  <a:pt x="431569" y="0"/>
                </a:cubicBezTo>
                <a:cubicBezTo>
                  <a:pt x="691338" y="36613"/>
                  <a:pt x="828027" y="192569"/>
                  <a:pt x="863138" y="431799"/>
                </a:cubicBezTo>
                <a:cubicBezTo>
                  <a:pt x="892893" y="674590"/>
                  <a:pt x="662309" y="860125"/>
                  <a:pt x="431569" y="863598"/>
                </a:cubicBezTo>
                <a:cubicBezTo>
                  <a:pt x="187360" y="865347"/>
                  <a:pt x="6848" y="660991"/>
                  <a:pt x="0" y="431799"/>
                </a:cubicBezTo>
                <a:close/>
              </a:path>
              <a:path w="863137" h="863598" stroke="0" extrusionOk="0">
                <a:moveTo>
                  <a:pt x="0" y="431799"/>
                </a:moveTo>
                <a:cubicBezTo>
                  <a:pt x="-20936" y="230053"/>
                  <a:pt x="171645" y="-8909"/>
                  <a:pt x="431569" y="0"/>
                </a:cubicBezTo>
                <a:cubicBezTo>
                  <a:pt x="677917" y="-1181"/>
                  <a:pt x="843783" y="228575"/>
                  <a:pt x="863138" y="431799"/>
                </a:cubicBezTo>
                <a:cubicBezTo>
                  <a:pt x="844827" y="676395"/>
                  <a:pt x="641520" y="897179"/>
                  <a:pt x="431569" y="863598"/>
                </a:cubicBezTo>
                <a:cubicBezTo>
                  <a:pt x="226347" y="842160"/>
                  <a:pt x="-18486" y="674515"/>
                  <a:pt x="0" y="431799"/>
                </a:cubicBezTo>
                <a:close/>
              </a:path>
            </a:pathLst>
          </a:custGeom>
          <a:solidFill>
            <a:schemeClr val="accent2">
              <a:lumMod val="60000"/>
              <a:lumOff val="40000"/>
            </a:schemeClr>
          </a:solidFill>
          <a:ln w="57150">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8961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61259D-605E-E200-FF9F-7C8C71D7C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p:cNvSpPr>
            <a:spLocks noGrp="1"/>
          </p:cNvSpPr>
          <p:nvPr>
            <p:ph type="ctrTitle"/>
          </p:nvPr>
        </p:nvSpPr>
        <p:spPr>
          <a:xfrm>
            <a:off x="126648" y="306074"/>
            <a:ext cx="7895040" cy="509932"/>
          </a:xfrm>
        </p:spPr>
        <p:txBody>
          <a:bodyPr vert="horz" lIns="91440" tIns="45720" rIns="91440" bIns="45720" rtlCol="0" anchor="b">
            <a:normAutofit fontScale="90000"/>
          </a:bodyPr>
          <a:lstStyle/>
          <a:p>
            <a:pPr algn="l"/>
            <a:r>
              <a:rPr lang="en-US" sz="3600">
                <a:latin typeface="Kristen ITC"/>
              </a:rPr>
              <a:t>NEHS is Hosting: Pie</a:t>
            </a:r>
            <a:r>
              <a:rPr lang="en-US" sz="3600" b="1" kern="1200">
                <a:latin typeface="Kristen ITC"/>
              </a:rPr>
              <a:t> a Teacher!</a:t>
            </a:r>
          </a:p>
        </p:txBody>
      </p:sp>
      <p:sp>
        <p:nvSpPr>
          <p:cNvPr id="4" name="TextBox 3">
            <a:extLst>
              <a:ext uri="{FF2B5EF4-FFF2-40B4-BE49-F238E27FC236}">
                <a16:creationId xmlns:a16="http://schemas.microsoft.com/office/drawing/2014/main" id="{37B20977-13E4-3EC9-A756-4F5257D32DCB}"/>
              </a:ext>
            </a:extLst>
          </p:cNvPr>
          <p:cNvSpPr txBox="1"/>
          <p:nvPr/>
        </p:nvSpPr>
        <p:spPr>
          <a:xfrm>
            <a:off x="474647" y="2761044"/>
            <a:ext cx="6035041" cy="409651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0" marR="0" lvl="0" indent="-228600" algn="l" defTabSz="914400" rtl="0" eaLnBrk="1" fontAlgn="auto" latinLnBrk="0" hangingPunct="1">
              <a:lnSpc>
                <a:spcPct val="12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Bell MT"/>
                <a:ea typeface="+mn-ea"/>
                <a:cs typeface="+mn-cs"/>
              </a:rPr>
              <a:t>How it works: Students will pay for the teacher they want pied. The top three teachers with the most money raised will get pied and the student to pie the teacher will be chosen through a chance drawing.</a:t>
            </a:r>
          </a:p>
        </p:txBody>
      </p:sp>
      <p:pic>
        <p:nvPicPr>
          <p:cNvPr id="6" name="Picture 5">
            <a:extLst>
              <a:ext uri="{FF2B5EF4-FFF2-40B4-BE49-F238E27FC236}">
                <a16:creationId xmlns:a16="http://schemas.microsoft.com/office/drawing/2014/main" id="{2B571F4C-BFDA-CC9F-0068-10F6FE6F84BA}"/>
              </a:ext>
            </a:extLst>
          </p:cNvPr>
          <p:cNvPicPr>
            <a:picLocks noChangeAspect="1"/>
          </p:cNvPicPr>
          <p:nvPr/>
        </p:nvPicPr>
        <p:blipFill>
          <a:blip r:embed="rId2"/>
          <a:srcRect l="18997" r="26654" b="-6"/>
          <a:stretch>
            <a:fillRect/>
          </a:stretch>
        </p:blipFill>
        <p:spPr>
          <a:xfrm>
            <a:off x="7345680" y="10"/>
            <a:ext cx="4846320" cy="6857990"/>
          </a:xfrm>
          <a:prstGeom prst="rect">
            <a:avLst/>
          </a:prstGeom>
        </p:spPr>
      </p:pic>
      <p:sp>
        <p:nvSpPr>
          <p:cNvPr id="5" name="TextBox 4">
            <a:extLst>
              <a:ext uri="{FF2B5EF4-FFF2-40B4-BE49-F238E27FC236}">
                <a16:creationId xmlns:a16="http://schemas.microsoft.com/office/drawing/2014/main" id="{3947B5DC-AF87-75E6-72CD-05ACE15F0309}"/>
              </a:ext>
            </a:extLst>
          </p:cNvPr>
          <p:cNvSpPr txBox="1"/>
          <p:nvPr/>
        </p:nvSpPr>
        <p:spPr>
          <a:xfrm>
            <a:off x="472181" y="1068948"/>
            <a:ext cx="343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Bell MT"/>
                <a:ea typeface="+mn-ea"/>
                <a:cs typeface="+mn-cs"/>
              </a:rPr>
              <a:t>Tickets sold: March 9th – 12th (First 20 min of lunch outside of Ms. Ageeb's room – 131 A)</a:t>
            </a:r>
            <a:endParaRPr kumimoji="0" lang="en-US" sz="1800" b="0" i="0" u="none" strike="noStrike" kern="1200" cap="none" spc="0" normalizeH="0" baseline="0" noProof="0">
              <a:ln>
                <a:noFill/>
              </a:ln>
              <a:solidFill>
                <a:prstClr val="black"/>
              </a:solidFill>
              <a:effectLst/>
              <a:uLnTx/>
              <a:uFillTx/>
              <a:latin typeface="Bell MT"/>
              <a:ea typeface="+mn-ea"/>
              <a:cs typeface="+mn-cs"/>
            </a:endParaRPr>
          </a:p>
        </p:txBody>
      </p:sp>
      <p:sp>
        <p:nvSpPr>
          <p:cNvPr id="8" name="TextBox 7">
            <a:extLst>
              <a:ext uri="{FF2B5EF4-FFF2-40B4-BE49-F238E27FC236}">
                <a16:creationId xmlns:a16="http://schemas.microsoft.com/office/drawing/2014/main" id="{F7088D27-A115-6696-FC99-D96DF62F2046}"/>
              </a:ext>
            </a:extLst>
          </p:cNvPr>
          <p:cNvSpPr txBox="1"/>
          <p:nvPr/>
        </p:nvSpPr>
        <p:spPr>
          <a:xfrm>
            <a:off x="474321" y="2267732"/>
            <a:ext cx="66437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Bell MT"/>
                <a:ea typeface="+mn-ea"/>
                <a:cs typeface="+mn-cs"/>
              </a:rPr>
              <a:t>The pie event will take place on Friday, March 13th at House Games</a:t>
            </a:r>
          </a:p>
        </p:txBody>
      </p:sp>
      <p:sp>
        <p:nvSpPr>
          <p:cNvPr id="3" name="TextBox 2">
            <a:extLst>
              <a:ext uri="{FF2B5EF4-FFF2-40B4-BE49-F238E27FC236}">
                <a16:creationId xmlns:a16="http://schemas.microsoft.com/office/drawing/2014/main" id="{3442A8B6-4BD5-6033-AF46-0A7D212A79D7}"/>
              </a:ext>
            </a:extLst>
          </p:cNvPr>
          <p:cNvSpPr txBox="1"/>
          <p:nvPr/>
        </p:nvSpPr>
        <p:spPr>
          <a:xfrm>
            <a:off x="476338" y="4275254"/>
            <a:ext cx="47712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69C9A">
                    <a:lumMod val="76000"/>
                  </a:srgbClr>
                </a:solidFill>
                <a:effectLst/>
                <a:uLnTx/>
                <a:uFillTx/>
                <a:latin typeface="Bell MT"/>
                <a:ea typeface="+mn-ea"/>
                <a:cs typeface="+mn-cs"/>
              </a:rPr>
              <a:t>Teachers Participating: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69C9A">
                    <a:lumMod val="76000"/>
                  </a:srgbClr>
                </a:solidFill>
                <a:effectLst/>
                <a:uLnTx/>
                <a:uFillTx/>
                <a:latin typeface="Bell MT"/>
                <a:ea typeface="+mn-lt"/>
                <a:cs typeface="+mn-lt"/>
              </a:rPr>
              <a:t>Ms. Devereux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69C9A">
                    <a:lumMod val="76000"/>
                  </a:srgbClr>
                </a:solidFill>
                <a:effectLst/>
                <a:uLnTx/>
                <a:uFillTx/>
                <a:latin typeface="Bell MT"/>
                <a:ea typeface="+mn-ea"/>
                <a:cs typeface="+mn-cs"/>
              </a:rPr>
              <a:t>Ms. Natasha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69C9A">
                    <a:lumMod val="76000"/>
                  </a:srgbClr>
                </a:solidFill>
                <a:effectLst/>
                <a:uLnTx/>
                <a:uFillTx/>
                <a:latin typeface="Bell MT"/>
                <a:ea typeface="+mn-lt"/>
                <a:cs typeface="+mn-lt"/>
              </a:rPr>
              <a:t>Mr. Nottage</a:t>
            </a:r>
            <a:endParaRPr kumimoji="0" lang="en-US" sz="1800" b="0" i="0" u="none" strike="noStrike" kern="1200" cap="none" spc="0" normalizeH="0" baseline="0" noProof="0" dirty="0">
              <a:ln>
                <a:noFill/>
              </a:ln>
              <a:solidFill>
                <a:srgbClr val="169C9A">
                  <a:lumMod val="76000"/>
                </a:srgbClr>
              </a:solidFill>
              <a:effectLst/>
              <a:uLnTx/>
              <a:uFillTx/>
              <a:latin typeface="Bell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69C9A">
                    <a:lumMod val="76000"/>
                  </a:srgbClr>
                </a:solidFill>
                <a:effectLst/>
                <a:uLnTx/>
                <a:uFillTx/>
                <a:latin typeface="Bell MT"/>
                <a:ea typeface="+mn-lt"/>
                <a:cs typeface="+mn-lt"/>
              </a:rPr>
              <a:t>Ms. Wiley</a:t>
            </a:r>
            <a:endParaRPr kumimoji="0" lang="en-US" sz="1800" b="0" i="0" u="none" strike="noStrike" kern="1200" cap="none" spc="0" normalizeH="0" baseline="0" noProof="0" dirty="0">
              <a:ln>
                <a:noFill/>
              </a:ln>
              <a:solidFill>
                <a:srgbClr val="169C9A">
                  <a:lumMod val="76000"/>
                </a:srgbClr>
              </a:solidFill>
              <a:effectLst/>
              <a:uLnTx/>
              <a:uFillTx/>
              <a:latin typeface="Bell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69C9A">
                    <a:lumMod val="76000"/>
                  </a:srgbClr>
                </a:solidFill>
                <a:effectLst/>
                <a:uLnTx/>
                <a:uFillTx/>
                <a:latin typeface="Bell MT"/>
                <a:ea typeface="+mn-lt"/>
                <a:cs typeface="+mn-lt"/>
              </a:rPr>
              <a:t>Mr. Will</a:t>
            </a:r>
            <a:endParaRPr kumimoji="0" lang="en-US" sz="1800" b="0" i="0" u="none" strike="noStrike" kern="1200" cap="none" spc="0" normalizeH="0" baseline="0" noProof="0" dirty="0">
              <a:ln>
                <a:noFill/>
              </a:ln>
              <a:solidFill>
                <a:srgbClr val="169C9A">
                  <a:lumMod val="76000"/>
                </a:srgbClr>
              </a:solidFill>
              <a:effectLst/>
              <a:uLnTx/>
              <a:uFillTx/>
              <a:latin typeface="Bell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69C9A">
                    <a:lumMod val="76000"/>
                  </a:srgbClr>
                </a:solidFill>
                <a:effectLst/>
                <a:uLnTx/>
                <a:uFillTx/>
                <a:latin typeface="Bell MT"/>
                <a:ea typeface="+mn-lt"/>
                <a:cs typeface="+mn-lt"/>
              </a:rPr>
              <a:t>Mr. Marsh</a:t>
            </a:r>
            <a:endParaRPr kumimoji="0" lang="en-US" sz="1800" b="0" i="0" u="none" strike="noStrike" kern="1200" cap="none" spc="0" normalizeH="0" baseline="0" noProof="0" dirty="0">
              <a:ln>
                <a:noFill/>
              </a:ln>
              <a:solidFill>
                <a:srgbClr val="169C9A">
                  <a:lumMod val="76000"/>
                </a:srgbClr>
              </a:solidFill>
              <a:effectLst/>
              <a:uLnTx/>
              <a:uFillTx/>
              <a:latin typeface="Bell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69C9A">
                    <a:lumMod val="76000"/>
                  </a:srgbClr>
                </a:solidFill>
                <a:effectLst/>
                <a:uLnTx/>
                <a:uFillTx/>
                <a:latin typeface="Bell MT"/>
                <a:ea typeface="+mn-lt"/>
                <a:cs typeface="+mn-lt"/>
              </a:rPr>
              <a:t>Ms. Ru</a:t>
            </a:r>
            <a:endParaRPr kumimoji="0" lang="en-US" sz="1800" b="0" i="0" u="none" strike="noStrike" kern="1200" cap="none" spc="0" normalizeH="0" baseline="0" noProof="0" dirty="0">
              <a:ln>
                <a:noFill/>
              </a:ln>
              <a:solidFill>
                <a:srgbClr val="169C9A">
                  <a:lumMod val="76000"/>
                </a:srgbClr>
              </a:solidFill>
              <a:effectLst/>
              <a:uLnTx/>
              <a:uFillTx/>
              <a:latin typeface="Bell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69C9A">
                    <a:lumMod val="76000"/>
                  </a:srgbClr>
                </a:solidFill>
                <a:effectLst/>
                <a:uLnTx/>
                <a:uFillTx/>
                <a:latin typeface="Bell MT"/>
                <a:ea typeface="+mn-lt"/>
                <a:cs typeface="+mn-lt"/>
              </a:rPr>
              <a:t>Mr. Kyryliw </a:t>
            </a:r>
            <a:endParaRPr kumimoji="0" lang="en-US" sz="1800" b="0" i="0" u="none" strike="noStrike" kern="1200" cap="none" spc="0" normalizeH="0" baseline="0" noProof="0" dirty="0">
              <a:ln>
                <a:noFill/>
              </a:ln>
              <a:solidFill>
                <a:srgbClr val="169C9A">
                  <a:lumMod val="76000"/>
                </a:srgbClr>
              </a:solidFill>
              <a:effectLst/>
              <a:uLnTx/>
              <a:uFillTx/>
              <a:latin typeface="Bell MT"/>
              <a:ea typeface="+mn-ea"/>
              <a:cs typeface="+mn-cs"/>
            </a:endParaRPr>
          </a:p>
        </p:txBody>
      </p:sp>
      <p:sp>
        <p:nvSpPr>
          <p:cNvPr id="10" name="Rectangle 2">
            <a:extLst>
              <a:ext uri="{FF2B5EF4-FFF2-40B4-BE49-F238E27FC236}">
                <a16:creationId xmlns:a16="http://schemas.microsoft.com/office/drawing/2014/main" id="{EECE93E8-F61C-33E8-A5E6-3FA9236D8F5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ptos" panose="020B0004020202020204" pitchFamily="34" charset="0"/>
              </a:rPr>
              <a:t>Ms. Natasha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3017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0BB0-F41A-1AE6-0E8F-9059F39936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6983D8-3902-C64B-63F6-377CE3ADBFB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3E64C49-78D6-7FFC-F68A-BA737EB9E75A}"/>
              </a:ext>
            </a:extLst>
          </p:cNvPr>
          <p:cNvPicPr>
            <a:picLocks noChangeAspect="1"/>
          </p:cNvPicPr>
          <p:nvPr/>
        </p:nvPicPr>
        <p:blipFill>
          <a:blip r:embed="rId2"/>
          <a:stretch>
            <a:fillRect/>
          </a:stretch>
        </p:blipFill>
        <p:spPr>
          <a:xfrm>
            <a:off x="0" y="77755"/>
            <a:ext cx="12192000" cy="6702490"/>
          </a:xfrm>
          <a:prstGeom prst="rect">
            <a:avLst/>
          </a:prstGeom>
        </p:spPr>
      </p:pic>
    </p:spTree>
    <p:extLst>
      <p:ext uri="{BB962C8B-B14F-4D97-AF65-F5344CB8AC3E}">
        <p14:creationId xmlns:p14="http://schemas.microsoft.com/office/powerpoint/2010/main" val="112736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0599B-A9A3-D998-DBDC-4C44729C69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502694-E658-AB9D-728B-B2202970471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C47F4BA-C10A-2B64-21E2-C781CBFC19A0}"/>
              </a:ext>
            </a:extLst>
          </p:cNvPr>
          <p:cNvPicPr>
            <a:picLocks noChangeAspect="1"/>
          </p:cNvPicPr>
          <p:nvPr/>
        </p:nvPicPr>
        <p:blipFill>
          <a:blip r:embed="rId2"/>
          <a:stretch>
            <a:fillRect/>
          </a:stretch>
        </p:blipFill>
        <p:spPr>
          <a:xfrm>
            <a:off x="2524125" y="0"/>
            <a:ext cx="6553200" cy="6858000"/>
          </a:xfrm>
          <a:prstGeom prst="rect">
            <a:avLst/>
          </a:prstGeom>
          <a:solidFill>
            <a:srgbClr val="FF99FF"/>
          </a:solidFill>
        </p:spPr>
      </p:pic>
    </p:spTree>
    <p:extLst>
      <p:ext uri="{BB962C8B-B14F-4D97-AF65-F5344CB8AC3E}">
        <p14:creationId xmlns:p14="http://schemas.microsoft.com/office/powerpoint/2010/main" val="1170391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F5D6D-3EF3-5163-4CEE-355252CEDF8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4DAA1D-893C-C50B-4BE1-038D60879C3E}"/>
              </a:ext>
            </a:extLst>
          </p:cNvPr>
          <p:cNvSpPr>
            <a:spLocks noGrp="1"/>
          </p:cNvSpPr>
          <p:nvPr>
            <p:ph idx="1"/>
          </p:nvPr>
        </p:nvSpPr>
        <p:spPr/>
        <p:txBody>
          <a:bodyPr/>
          <a:lstStyle/>
          <a:p>
            <a:endParaRPr lang="en-US" dirty="0"/>
          </a:p>
        </p:txBody>
      </p:sp>
      <p:sp>
        <p:nvSpPr>
          <p:cNvPr id="5" name="AutoShape 2" descr="Image preview">
            <a:extLst>
              <a:ext uri="{FF2B5EF4-FFF2-40B4-BE49-F238E27FC236}">
                <a16:creationId xmlns:a16="http://schemas.microsoft.com/office/drawing/2014/main" id="{35BCF304-E31D-6009-FF0B-D73EB26519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C6B2792E-AF17-FF0C-8434-62CE14D050D0}"/>
              </a:ext>
            </a:extLst>
          </p:cNvPr>
          <p:cNvPicPr>
            <a:picLocks noChangeAspect="1"/>
          </p:cNvPicPr>
          <p:nvPr/>
        </p:nvPicPr>
        <p:blipFill>
          <a:blip r:embed="rId2"/>
          <a:stretch>
            <a:fillRect/>
          </a:stretch>
        </p:blipFill>
        <p:spPr>
          <a:xfrm>
            <a:off x="612647" y="380402"/>
            <a:ext cx="10861302" cy="5792396"/>
          </a:xfrm>
          <a:prstGeom prst="rect">
            <a:avLst/>
          </a:prstGeom>
        </p:spPr>
      </p:pic>
    </p:spTree>
    <p:extLst>
      <p:ext uri="{BB962C8B-B14F-4D97-AF65-F5344CB8AC3E}">
        <p14:creationId xmlns:p14="http://schemas.microsoft.com/office/powerpoint/2010/main" val="22242762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A727E-A288-3D88-916C-532F8D1BC34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7BB4CCB-6A71-A64E-0507-553480887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9388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11424-9622-B147-82EF-A1146293B60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3E5A886-C13E-A28D-997A-B390E02C10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2936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urple and white rectangular sign&#10;&#10;AI-generated content may be incorrect.">
            <a:extLst>
              <a:ext uri="{FF2B5EF4-FFF2-40B4-BE49-F238E27FC236}">
                <a16:creationId xmlns:a16="http://schemas.microsoft.com/office/drawing/2014/main" id="{26E15EB0-275F-5A06-91DD-23EA36924C1F}"/>
              </a:ext>
            </a:extLst>
          </p:cNvPr>
          <p:cNvPicPr>
            <a:picLocks noChangeAspect="1"/>
          </p:cNvPicPr>
          <p:nvPr/>
        </p:nvPicPr>
        <p:blipFill>
          <a:blip r:embed="rId2"/>
          <a:stretch>
            <a:fillRect/>
          </a:stretch>
        </p:blipFill>
        <p:spPr>
          <a:xfrm>
            <a:off x="2673" y="4647"/>
            <a:ext cx="12344631" cy="6867292"/>
          </a:xfrm>
          <a:prstGeom prst="rect">
            <a:avLst/>
          </a:prstGeom>
        </p:spPr>
      </p:pic>
    </p:spTree>
    <p:extLst>
      <p:ext uri="{BB962C8B-B14F-4D97-AF65-F5344CB8AC3E}">
        <p14:creationId xmlns:p14="http://schemas.microsoft.com/office/powerpoint/2010/main" val="29748792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8B0549-CADF-6505-98BE-761C637C13FB}"/>
              </a:ext>
            </a:extLst>
          </p:cNvPr>
          <p:cNvPicPr>
            <a:picLocks noChangeAspect="1"/>
          </p:cNvPicPr>
          <p:nvPr/>
        </p:nvPicPr>
        <p:blipFill>
          <a:blip r:embed="rId2"/>
          <a:stretch>
            <a:fillRect/>
          </a:stretch>
        </p:blipFill>
        <p:spPr>
          <a:xfrm>
            <a:off x="0" y="47525"/>
            <a:ext cx="12192000" cy="6762949"/>
          </a:xfrm>
          <a:prstGeom prst="rect">
            <a:avLst/>
          </a:prstGeom>
        </p:spPr>
      </p:pic>
    </p:spTree>
    <p:extLst>
      <p:ext uri="{BB962C8B-B14F-4D97-AF65-F5344CB8AC3E}">
        <p14:creationId xmlns:p14="http://schemas.microsoft.com/office/powerpoint/2010/main" val="3682918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587E41-605C-A8E4-8BA5-0E0B3797C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4" name="Picture 3" descr="A group of men fighting with swords&#10;&#10;AI-generated content may be incorrect.">
            <a:extLst>
              <a:ext uri="{FF2B5EF4-FFF2-40B4-BE49-F238E27FC236}">
                <a16:creationId xmlns:a16="http://schemas.microsoft.com/office/drawing/2014/main" id="{92E9310E-B732-7442-CAFD-B0F70799CE57}"/>
              </a:ext>
            </a:extLst>
          </p:cNvPr>
          <p:cNvPicPr>
            <a:picLocks noChangeAspect="1"/>
          </p:cNvPicPr>
          <p:nvPr/>
        </p:nvPicPr>
        <p:blipFill>
          <a:blip r:embed="rId2"/>
          <a:srcRect l="9830" t="9091" r="4110"/>
          <a:stretch>
            <a:fill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EBD48A03-0DF9-3063-CB15-1BC2AEC79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614416"/>
            <a:ext cx="12191999" cy="1243584"/>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 name="Title 1"/>
          <p:cNvSpPr>
            <a:spLocks noGrp="1"/>
          </p:cNvSpPr>
          <p:nvPr>
            <p:ph type="ctrTitle"/>
          </p:nvPr>
        </p:nvSpPr>
        <p:spPr>
          <a:xfrm>
            <a:off x="211183" y="-810840"/>
            <a:ext cx="8183880" cy="4491929"/>
          </a:xfrm>
        </p:spPr>
        <p:txBody>
          <a:bodyPr anchor="ctr">
            <a:normAutofit/>
          </a:bodyPr>
          <a:lstStyle/>
          <a:p>
            <a:pPr algn="l"/>
            <a:r>
              <a:rPr lang="en-US" sz="6600"/>
              <a:t>SCPA HOUSE GAMES </a:t>
            </a:r>
            <a:br>
              <a:rPr lang="en-US"/>
            </a:br>
            <a:r>
              <a:rPr lang="en-US"/>
              <a:t>SPRING BREAK EDITION</a:t>
            </a:r>
          </a:p>
        </p:txBody>
      </p:sp>
      <p:sp>
        <p:nvSpPr>
          <p:cNvPr id="3" name="Subtitle 2"/>
          <p:cNvSpPr>
            <a:spLocks noGrp="1"/>
          </p:cNvSpPr>
          <p:nvPr>
            <p:ph type="subTitle" idx="1"/>
          </p:nvPr>
        </p:nvSpPr>
        <p:spPr>
          <a:xfrm>
            <a:off x="7266770" y="60015"/>
            <a:ext cx="4923680" cy="6749613"/>
          </a:xfrm>
          <a:solidFill>
            <a:srgbClr val="FF0000"/>
          </a:solidFill>
          <a:ln>
            <a:solidFill>
              <a:srgbClr val="FF0000"/>
            </a:solidFill>
          </a:ln>
        </p:spPr>
        <p:txBody>
          <a:bodyPr vert="horz" lIns="91440" tIns="45720" rIns="91440" bIns="45720" rtlCol="0" anchor="ctr">
            <a:noAutofit/>
          </a:bodyPr>
          <a:lstStyle/>
          <a:p>
            <a:pPr algn="r"/>
            <a:r>
              <a:rPr lang="en-US" sz="2800" b="1" u="sng"/>
              <a:t>Hour One</a:t>
            </a:r>
          </a:p>
          <a:p>
            <a:pPr algn="r"/>
            <a:r>
              <a:rPr lang="en-US" sz="2800" b="1"/>
              <a:t>Just Dance in Gym</a:t>
            </a:r>
          </a:p>
          <a:p>
            <a:pPr algn="r"/>
            <a:r>
              <a:rPr lang="en-US" sz="2800" b="1"/>
              <a:t>Cornhole in Canopy</a:t>
            </a:r>
          </a:p>
          <a:p>
            <a:pPr algn="r"/>
            <a:r>
              <a:rPr lang="en-US" sz="2800" b="1"/>
              <a:t>Chess</a:t>
            </a:r>
          </a:p>
          <a:p>
            <a:pPr algn="r"/>
            <a:r>
              <a:rPr lang="en-US" sz="2800" b="1"/>
              <a:t>Kickball on Turf</a:t>
            </a:r>
          </a:p>
          <a:p>
            <a:pPr algn="r"/>
            <a:r>
              <a:rPr lang="en-US" sz="2800" b="1"/>
              <a:t>Pizza Box Relay –Outside Court</a:t>
            </a:r>
          </a:p>
          <a:p>
            <a:pPr algn="r"/>
            <a:r>
              <a:rPr lang="en-US" sz="2800" b="1"/>
              <a:t>Flip the Cup</a:t>
            </a:r>
          </a:p>
          <a:p>
            <a:pPr algn="r"/>
            <a:r>
              <a:rPr lang="en-US" sz="2800" b="1"/>
              <a:t>Musical Instrument Battle</a:t>
            </a:r>
          </a:p>
        </p:txBody>
      </p:sp>
    </p:spTree>
    <p:extLst>
      <p:ext uri="{BB962C8B-B14F-4D97-AF65-F5344CB8AC3E}">
        <p14:creationId xmlns:p14="http://schemas.microsoft.com/office/powerpoint/2010/main" val="2238803235"/>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F9BF86-FE94-4517-B97D-026C7515E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pic>
        <p:nvPicPr>
          <p:cNvPr id="4" name="Picture 3" descr="A person in a helmet and armor holding a spear and shield&#10;&#10;AI-generated content may be incorrect.">
            <a:extLst>
              <a:ext uri="{FF2B5EF4-FFF2-40B4-BE49-F238E27FC236}">
                <a16:creationId xmlns:a16="http://schemas.microsoft.com/office/drawing/2014/main" id="{EAB8F9CB-9DB7-E2D4-8CCB-2303716DCF09}"/>
              </a:ext>
            </a:extLst>
          </p:cNvPr>
          <p:cNvPicPr>
            <a:picLocks noChangeAspect="1"/>
          </p:cNvPicPr>
          <p:nvPr/>
        </p:nvPicPr>
        <p:blipFill>
          <a:blip r:embed="rId2"/>
          <a:srcRect b="5462"/>
          <a:stretch>
            <a:fillRect/>
          </a:stretch>
        </p:blipFill>
        <p:spPr>
          <a:xfrm>
            <a:off x="1" y="-24180"/>
            <a:ext cx="12192000" cy="6857990"/>
          </a:xfrm>
          <a:prstGeom prst="rect">
            <a:avLst/>
          </a:prstGeom>
        </p:spPr>
      </p:pic>
      <p:sp>
        <p:nvSpPr>
          <p:cNvPr id="11" name="Rectangle 10">
            <a:extLst>
              <a:ext uri="{FF2B5EF4-FFF2-40B4-BE49-F238E27FC236}">
                <a16:creationId xmlns:a16="http://schemas.microsoft.com/office/drawing/2014/main" id="{36136311-C81B-47C5-AE0A-5641A5A595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4444" y="1066800"/>
            <a:ext cx="4682990" cy="4724400"/>
          </a:xfrm>
          <a:prstGeom prst="rect">
            <a:avLst/>
          </a:prstGeom>
          <a:solidFill>
            <a:schemeClr val="bg1">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randview Display"/>
              <a:ea typeface="+mn-ea"/>
              <a:cs typeface="+mn-cs"/>
            </a:endParaRPr>
          </a:p>
        </p:txBody>
      </p:sp>
      <p:sp>
        <p:nvSpPr>
          <p:cNvPr id="2" name="Title 1"/>
          <p:cNvSpPr>
            <a:spLocks noGrp="1"/>
          </p:cNvSpPr>
          <p:nvPr>
            <p:ph type="ctrTitle"/>
          </p:nvPr>
        </p:nvSpPr>
        <p:spPr>
          <a:xfrm>
            <a:off x="490342" y="400959"/>
            <a:ext cx="5755773" cy="6064719"/>
          </a:xfrm>
        </p:spPr>
        <p:txBody>
          <a:bodyPr vert="horz" lIns="91440" tIns="45720" rIns="91440" bIns="45720" rtlCol="0" anchor="t">
            <a:noAutofit/>
          </a:bodyPr>
          <a:lstStyle/>
          <a:p>
            <a:r>
              <a:rPr lang="en-US" sz="7200">
                <a:latin typeface="Aptos Display"/>
              </a:rPr>
              <a:t>SCPA           HOUSE GAMES</a:t>
            </a:r>
            <a:br>
              <a:rPr lang="en-US" sz="7200">
                <a:latin typeface="Aptos Display"/>
              </a:rPr>
            </a:br>
            <a:br>
              <a:rPr lang="en-US" sz="7200">
                <a:latin typeface="Aptos Display"/>
              </a:rPr>
            </a:br>
            <a:r>
              <a:rPr lang="en-US" sz="3200">
                <a:latin typeface="Aptos Display"/>
              </a:rPr>
              <a:t>$1 Concessions by Build Room</a:t>
            </a:r>
            <a:endParaRPr lang="en-US" sz="3200">
              <a:latin typeface="Grandview Display"/>
            </a:endParaRPr>
          </a:p>
        </p:txBody>
      </p:sp>
      <p:sp>
        <p:nvSpPr>
          <p:cNvPr id="3" name="Subtitle 2"/>
          <p:cNvSpPr>
            <a:spLocks noGrp="1"/>
          </p:cNvSpPr>
          <p:nvPr>
            <p:ph type="subTitle" idx="1"/>
          </p:nvPr>
        </p:nvSpPr>
        <p:spPr>
          <a:xfrm>
            <a:off x="7166914" y="608384"/>
            <a:ext cx="5025874" cy="5646879"/>
          </a:xfrm>
          <a:solidFill>
            <a:srgbClr val="FF0000"/>
          </a:solidFill>
        </p:spPr>
        <p:txBody>
          <a:bodyPr>
            <a:noAutofit/>
          </a:bodyPr>
          <a:lstStyle/>
          <a:p>
            <a:r>
              <a:rPr lang="en-US" sz="5400" dirty="0">
                <a:latin typeface="Aptos Display"/>
              </a:rPr>
              <a:t>Hour two...</a:t>
            </a:r>
          </a:p>
          <a:p>
            <a:r>
              <a:rPr lang="en-US" sz="3200" dirty="0">
                <a:latin typeface="Aptos Display"/>
              </a:rPr>
              <a:t>Hula Ropes in gym</a:t>
            </a:r>
          </a:p>
          <a:p>
            <a:r>
              <a:rPr lang="en-US" sz="3200" dirty="0">
                <a:latin typeface="Aptos Display"/>
              </a:rPr>
              <a:t>Ring Toss in Canopy</a:t>
            </a:r>
          </a:p>
          <a:p>
            <a:r>
              <a:rPr lang="en-US" sz="3200" dirty="0">
                <a:latin typeface="Aptos Display"/>
              </a:rPr>
              <a:t>Team Skis on Dirt</a:t>
            </a:r>
          </a:p>
          <a:p>
            <a:r>
              <a:rPr lang="en-US" sz="3200" dirty="0">
                <a:latin typeface="Aptos Display"/>
              </a:rPr>
              <a:t>Trivia in Room 167</a:t>
            </a:r>
          </a:p>
          <a:p>
            <a:r>
              <a:rPr lang="en-US" sz="3200" dirty="0">
                <a:latin typeface="Aptos Display"/>
              </a:rPr>
              <a:t>Paper Airplane toss</a:t>
            </a:r>
          </a:p>
          <a:p>
            <a:r>
              <a:rPr lang="en-US" sz="3200" dirty="0">
                <a:latin typeface="Aptos Display"/>
              </a:rPr>
              <a:t>Karaoke in 129</a:t>
            </a:r>
          </a:p>
        </p:txBody>
      </p:sp>
      <p:cxnSp>
        <p:nvCxnSpPr>
          <p:cNvPr id="13" name="Straight Connector 12">
            <a:extLst>
              <a:ext uri="{FF2B5EF4-FFF2-40B4-BE49-F238E27FC236}">
                <a16:creationId xmlns:a16="http://schemas.microsoft.com/office/drawing/2014/main" id="{7CC73A33-65FF-41A9-A3B0-006753CD10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V="1">
            <a:off x="305077" y="1063752"/>
            <a:ext cx="0" cy="472744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965225"/>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3CF0-9135-A8DF-58C9-57456DDA15B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2709CA-BDA7-F58A-8118-23699A9DA18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A24BA20-5F1F-EA4F-A1A2-DA0E0A7B1569}"/>
              </a:ext>
            </a:extLst>
          </p:cNvPr>
          <p:cNvPicPr>
            <a:picLocks noChangeAspect="1"/>
          </p:cNvPicPr>
          <p:nvPr/>
        </p:nvPicPr>
        <p:blipFill>
          <a:blip r:embed="rId2"/>
          <a:stretch>
            <a:fillRect/>
          </a:stretch>
        </p:blipFill>
        <p:spPr>
          <a:xfrm>
            <a:off x="0" y="6350"/>
            <a:ext cx="12192000" cy="6845300"/>
          </a:xfrm>
          <a:prstGeom prst="rect">
            <a:avLst/>
          </a:prstGeom>
        </p:spPr>
      </p:pic>
    </p:spTree>
    <p:extLst>
      <p:ext uri="{BB962C8B-B14F-4D97-AF65-F5344CB8AC3E}">
        <p14:creationId xmlns:p14="http://schemas.microsoft.com/office/powerpoint/2010/main" val="69691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B5BC-3971-77E3-022A-197E427C38C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5A4E1CE-17D9-A645-0788-F72C6E4E7C17}"/>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5B352D1-E40F-56F1-3364-E45D69CAF646}"/>
              </a:ext>
            </a:extLst>
          </p:cNvPr>
          <p:cNvPicPr>
            <a:picLocks noChangeAspect="1"/>
          </p:cNvPicPr>
          <p:nvPr/>
        </p:nvPicPr>
        <p:blipFill>
          <a:blip r:embed="rId2"/>
          <a:stretch>
            <a:fillRect/>
          </a:stretch>
        </p:blipFill>
        <p:spPr>
          <a:xfrm>
            <a:off x="0" y="0"/>
            <a:ext cx="12122849" cy="6858000"/>
          </a:xfrm>
          <a:prstGeom prst="rect">
            <a:avLst/>
          </a:prstGeom>
        </p:spPr>
      </p:pic>
    </p:spTree>
    <p:extLst>
      <p:ext uri="{BB962C8B-B14F-4D97-AF65-F5344CB8AC3E}">
        <p14:creationId xmlns:p14="http://schemas.microsoft.com/office/powerpoint/2010/main" val="3822650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94ED-506C-D991-7BE7-A2E79526B9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D5CC00-B782-292E-4FD4-CAA0F1A5F81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9B698EE-ABD9-1B40-3796-597D87A1A267}"/>
              </a:ext>
            </a:extLst>
          </p:cNvPr>
          <p:cNvPicPr>
            <a:picLocks noChangeAspect="1"/>
          </p:cNvPicPr>
          <p:nvPr/>
        </p:nvPicPr>
        <p:blipFill>
          <a:blip r:embed="rId2"/>
          <a:stretch>
            <a:fillRect/>
          </a:stretch>
        </p:blipFill>
        <p:spPr>
          <a:xfrm>
            <a:off x="0" y="173459"/>
            <a:ext cx="12192000" cy="6511082"/>
          </a:xfrm>
          <a:prstGeom prst="rect">
            <a:avLst/>
          </a:prstGeom>
        </p:spPr>
      </p:pic>
    </p:spTree>
    <p:extLst>
      <p:ext uri="{BB962C8B-B14F-4D97-AF65-F5344CB8AC3E}">
        <p14:creationId xmlns:p14="http://schemas.microsoft.com/office/powerpoint/2010/main" val="3405912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0C641-DC86-F7EB-C480-FAEB1FB95B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D83F72E-CECE-9995-3F24-83D06EC501D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FAF2D2D-633C-4A05-0724-77F69EA5CE51}"/>
              </a:ext>
            </a:extLst>
          </p:cNvPr>
          <p:cNvPicPr>
            <a:picLocks noChangeAspect="1"/>
          </p:cNvPicPr>
          <p:nvPr/>
        </p:nvPicPr>
        <p:blipFill>
          <a:blip r:embed="rId2"/>
          <a:stretch>
            <a:fillRect/>
          </a:stretch>
        </p:blipFill>
        <p:spPr>
          <a:xfrm>
            <a:off x="2400300" y="0"/>
            <a:ext cx="7672388" cy="6858000"/>
          </a:xfrm>
          <a:prstGeom prst="rect">
            <a:avLst/>
          </a:prstGeom>
        </p:spPr>
      </p:pic>
    </p:spTree>
    <p:extLst>
      <p:ext uri="{BB962C8B-B14F-4D97-AF65-F5344CB8AC3E}">
        <p14:creationId xmlns:p14="http://schemas.microsoft.com/office/powerpoint/2010/main" val="2207342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C1B20-0326-5DBF-8262-B53D53482FDE}"/>
            </a:ext>
          </a:extLst>
        </p:cNvPr>
        <p:cNvGrpSpPr/>
        <p:nvPr/>
      </p:nvGrpSpPr>
      <p:grpSpPr>
        <a:xfrm>
          <a:off x="0" y="0"/>
          <a:ext cx="0" cy="0"/>
          <a:chOff x="0" y="0"/>
          <a:chExt cx="0" cy="0"/>
        </a:xfrm>
      </p:grpSpPr>
      <p:pic>
        <p:nvPicPr>
          <p:cNvPr id="2" name="Picture 1" descr="Stuart Composite Squadron | Civil Air ...">
            <a:extLst>
              <a:ext uri="{FF2B5EF4-FFF2-40B4-BE49-F238E27FC236}">
                <a16:creationId xmlns:a16="http://schemas.microsoft.com/office/drawing/2014/main" id="{FE396BD8-2398-9CA2-26FB-63D9E14A1461}"/>
              </a:ext>
            </a:extLst>
          </p:cNvPr>
          <p:cNvPicPr>
            <a:picLocks noChangeAspect="1"/>
          </p:cNvPicPr>
          <p:nvPr/>
        </p:nvPicPr>
        <p:blipFill>
          <a:blip r:embed="rId2"/>
          <a:stretch>
            <a:fillRect/>
          </a:stretch>
        </p:blipFill>
        <p:spPr>
          <a:xfrm>
            <a:off x="9701288" y="8844"/>
            <a:ext cx="2502558" cy="2516936"/>
          </a:xfrm>
          <a:prstGeom prst="rect">
            <a:avLst/>
          </a:prstGeom>
        </p:spPr>
      </p:pic>
      <p:pic>
        <p:nvPicPr>
          <p:cNvPr id="10" name="Picture 9" descr="No photo description available.">
            <a:extLst>
              <a:ext uri="{FF2B5EF4-FFF2-40B4-BE49-F238E27FC236}">
                <a16:creationId xmlns:a16="http://schemas.microsoft.com/office/drawing/2014/main" id="{CC159EEA-5519-146C-5E38-E008EFA80ACD}"/>
              </a:ext>
            </a:extLst>
          </p:cNvPr>
          <p:cNvPicPr>
            <a:picLocks noChangeAspect="1"/>
          </p:cNvPicPr>
          <p:nvPr/>
        </p:nvPicPr>
        <p:blipFill>
          <a:blip r:embed="rId3"/>
          <a:srcRect l="13002" t="16129" r="9132" b="17"/>
          <a:stretch>
            <a:fillRect/>
          </a:stretch>
        </p:blipFill>
        <p:spPr>
          <a:xfrm>
            <a:off x="-5802" y="4437991"/>
            <a:ext cx="3164750" cy="2414801"/>
          </a:xfrm>
          <a:prstGeom prst="rect">
            <a:avLst/>
          </a:prstGeom>
        </p:spPr>
      </p:pic>
      <p:sp>
        <p:nvSpPr>
          <p:cNvPr id="3" name="Subtitle 2">
            <a:extLst>
              <a:ext uri="{FF2B5EF4-FFF2-40B4-BE49-F238E27FC236}">
                <a16:creationId xmlns:a16="http://schemas.microsoft.com/office/drawing/2014/main" id="{CB171F12-BB19-1FDF-2392-3F8C5C2B2FCE}"/>
              </a:ext>
            </a:extLst>
          </p:cNvPr>
          <p:cNvSpPr>
            <a:spLocks noGrp="1"/>
          </p:cNvSpPr>
          <p:nvPr>
            <p:ph type="subTitle" idx="1"/>
          </p:nvPr>
        </p:nvSpPr>
        <p:spPr>
          <a:xfrm>
            <a:off x="2183938" y="3104938"/>
            <a:ext cx="9144000" cy="2389007"/>
          </a:xfrm>
        </p:spPr>
        <p:txBody>
          <a:bodyPr vert="horz" lIns="91440" tIns="45720" rIns="91440" bIns="45720" rtlCol="0" anchor="t">
            <a:normAutofit/>
          </a:bodyPr>
          <a:lstStyle/>
          <a:p>
            <a:r>
              <a:rPr lang="en-US"/>
              <a:t> </a:t>
            </a:r>
          </a:p>
        </p:txBody>
      </p:sp>
      <p:pic>
        <p:nvPicPr>
          <p:cNvPr id="7" name="Picture 6" descr="A plane in the sky&#10;&#10;AI-generated content may be incorrect.">
            <a:extLst>
              <a:ext uri="{FF2B5EF4-FFF2-40B4-BE49-F238E27FC236}">
                <a16:creationId xmlns:a16="http://schemas.microsoft.com/office/drawing/2014/main" id="{AC373FD4-4C9E-2662-B748-D470A308767C}"/>
              </a:ext>
            </a:extLst>
          </p:cNvPr>
          <p:cNvPicPr>
            <a:picLocks noChangeAspect="1"/>
          </p:cNvPicPr>
          <p:nvPr/>
        </p:nvPicPr>
        <p:blipFill>
          <a:blip r:embed="rId4">
            <a:extLst>
              <a:ext uri="{837473B0-CC2E-450A-ABE3-18F120FF3D39}">
                <a1611:picAttrSrcUrl xmlns:a1611="http://schemas.microsoft.com/office/drawing/2016/11/main" r:id="rId5"/>
              </a:ext>
            </a:extLst>
          </a:blip>
          <a:srcRect l="3379" t="7955" r="1935" b="5896"/>
          <a:stretch>
            <a:fillRect/>
          </a:stretch>
        </p:blipFill>
        <p:spPr>
          <a:xfrm>
            <a:off x="4083035" y="1709503"/>
            <a:ext cx="3990078" cy="2170831"/>
          </a:xfrm>
          <a:prstGeom prst="rect">
            <a:avLst/>
          </a:prstGeom>
        </p:spPr>
      </p:pic>
      <p:sp>
        <p:nvSpPr>
          <p:cNvPr id="4" name="TextBox 3">
            <a:extLst>
              <a:ext uri="{FF2B5EF4-FFF2-40B4-BE49-F238E27FC236}">
                <a16:creationId xmlns:a16="http://schemas.microsoft.com/office/drawing/2014/main" id="{9D1B480B-1F03-13ED-5CF0-F8FB7FA158A8}"/>
              </a:ext>
            </a:extLst>
          </p:cNvPr>
          <p:cNvSpPr txBox="1"/>
          <p:nvPr/>
        </p:nvSpPr>
        <p:spPr>
          <a:xfrm>
            <a:off x="2399632" y="320390"/>
            <a:ext cx="7671386"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Are you interested in                      </a:t>
            </a:r>
            <a:endPar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Aerospace</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Leadership,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or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Emergency Services</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a:t>
            </a:r>
            <a:endPar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                       Welcome to the </a:t>
            </a: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Civil Air Patrol!</a:t>
            </a:r>
          </a:p>
        </p:txBody>
      </p:sp>
      <p:sp>
        <p:nvSpPr>
          <p:cNvPr id="8" name="TextBox 7">
            <a:extLst>
              <a:ext uri="{FF2B5EF4-FFF2-40B4-BE49-F238E27FC236}">
                <a16:creationId xmlns:a16="http://schemas.microsoft.com/office/drawing/2014/main" id="{040E88A9-5F88-C965-52C5-2A3FEA875992}"/>
              </a:ext>
            </a:extLst>
          </p:cNvPr>
          <p:cNvSpPr txBox="1"/>
          <p:nvPr/>
        </p:nvSpPr>
        <p:spPr>
          <a:xfrm>
            <a:off x="3159946" y="4435057"/>
            <a:ext cx="541005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You are welcome to join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Tuesdays, 7:00 pm </a:t>
            </a:r>
            <a:endPar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IRSC Chastain Campus Building B</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 2400 SE Salerno Rd. </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F9ED5">
                    <a:lumMod val="49000"/>
                  </a:srgbClr>
                </a:solidFill>
                <a:effectLst/>
                <a:uLnTx/>
                <a:uFillTx/>
                <a:latin typeface="Sagona Book"/>
                <a:ea typeface="Calibri"/>
                <a:cs typeface="Calibri"/>
              </a:rPr>
              <a:t>Stuart FL. 34997 </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p:txBody>
      </p:sp>
      <p:pic>
        <p:nvPicPr>
          <p:cNvPr id="9" name="Picture 8" descr="CAP_Vertical_AUX_sm_87DDA0092D5FE.jpeg (279×250)">
            <a:extLst>
              <a:ext uri="{FF2B5EF4-FFF2-40B4-BE49-F238E27FC236}">
                <a16:creationId xmlns:a16="http://schemas.microsoft.com/office/drawing/2014/main" id="{5096E1A2-200F-5866-4B17-F34570AE89D6}"/>
              </a:ext>
            </a:extLst>
          </p:cNvPr>
          <p:cNvPicPr>
            <a:picLocks noChangeAspect="1"/>
          </p:cNvPicPr>
          <p:nvPr/>
        </p:nvPicPr>
        <p:blipFill>
          <a:blip r:embed="rId6"/>
          <a:srcRect l="13934" t="9506" r="11574" b="6571"/>
          <a:stretch>
            <a:fillRect/>
          </a:stretch>
        </p:blipFill>
        <p:spPr>
          <a:xfrm>
            <a:off x="-13389" y="-8174"/>
            <a:ext cx="2527190" cy="2518571"/>
          </a:xfrm>
          <a:prstGeom prst="rect">
            <a:avLst/>
          </a:prstGeom>
        </p:spPr>
      </p:pic>
      <p:sp>
        <p:nvSpPr>
          <p:cNvPr id="6" name="TextBox 5">
            <a:extLst>
              <a:ext uri="{FF2B5EF4-FFF2-40B4-BE49-F238E27FC236}">
                <a16:creationId xmlns:a16="http://schemas.microsoft.com/office/drawing/2014/main" id="{B5862DF0-D48D-7577-BD2F-F9FDCF3BDB26}"/>
              </a:ext>
            </a:extLst>
          </p:cNvPr>
          <p:cNvSpPr txBox="1"/>
          <p:nvPr/>
        </p:nvSpPr>
        <p:spPr>
          <a:xfrm>
            <a:off x="38872" y="2219436"/>
            <a:ext cx="46266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rPr>
              <a:t>The Civil Air </a:t>
            </a:r>
            <a:r>
              <a:rPr kumimoji="0" lang="en-US" sz="2400" b="0" i="0" u="none" strike="noStrike" kern="1200" cap="none" spc="0" normalizeH="0" baseline="0" noProof="0">
                <a:ln>
                  <a:noFill/>
                </a:ln>
                <a:solidFill>
                  <a:srgbClr val="0F9ED5">
                    <a:lumMod val="49000"/>
                  </a:srgbClr>
                </a:solidFill>
                <a:effectLst/>
                <a:uLnTx/>
                <a:uFillTx/>
                <a:latin typeface="Sagona Book"/>
                <a:ea typeface="Calibri"/>
                <a:cs typeface="Calibri"/>
              </a:rPr>
              <a:t>Patrol</a:t>
            </a:r>
            <a:r>
              <a:rPr kumimoji="0" lang="en-US" sz="2400" b="0" i="0" u="none" strike="noStrike" kern="1200" cap="none" spc="0" normalizeH="0" baseline="0" noProof="0">
                <a:ln>
                  <a:noFill/>
                </a:ln>
                <a:solidFill>
                  <a:srgbClr val="0F9ED5">
                    <a:lumMod val="49000"/>
                  </a:srgbClr>
                </a:solidFill>
                <a:effectLst/>
                <a:uLnTx/>
                <a:uFillTx/>
                <a:latin typeface="Sagona Book"/>
                <a:ea typeface="+mn-ea"/>
                <a:cs typeface="+mn-cs"/>
              </a:rPr>
              <a:t> offers..</a:t>
            </a:r>
          </a:p>
        </p:txBody>
      </p:sp>
      <p:sp>
        <p:nvSpPr>
          <p:cNvPr id="12" name="TextBox 11">
            <a:extLst>
              <a:ext uri="{FF2B5EF4-FFF2-40B4-BE49-F238E27FC236}">
                <a16:creationId xmlns:a16="http://schemas.microsoft.com/office/drawing/2014/main" id="{C8F16E2A-E68B-E907-2995-58E43EDDF58F}"/>
              </a:ext>
            </a:extLst>
          </p:cNvPr>
          <p:cNvSpPr txBox="1"/>
          <p:nvPr/>
        </p:nvSpPr>
        <p:spPr>
          <a:xfrm>
            <a:off x="-7168" y="2676938"/>
            <a:ext cx="684616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Free Orientation Flights</a:t>
            </a:r>
            <a:endParaRPr kumimoji="0" lang="en-US" sz="1800" b="0" i="0" u="none" strike="noStrike" kern="1200" cap="none" spc="0" normalizeH="0" baseline="0" noProof="0">
              <a:ln>
                <a:noFill/>
              </a:ln>
              <a:solidFill>
                <a:srgbClr val="0F9ED5">
                  <a:lumMod val="49000"/>
                </a:srgbClr>
              </a:solidFill>
              <a:effectLst/>
              <a:uLnTx/>
              <a:uFillTx/>
              <a:latin typeface="Sagona Book"/>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Help prepare you for the Air Force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Teamwork and Leadership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Air force like environment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Stem-kit programs and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F9ED5">
                    <a:lumMod val="49000"/>
                  </a:srgbClr>
                </a:solidFill>
                <a:effectLst/>
                <a:uLnTx/>
                <a:uFillTx/>
                <a:latin typeface="Sagona Book"/>
                <a:ea typeface="+mn-ea"/>
                <a:cs typeface="+mn-cs"/>
              </a:rPr>
              <a:t>Scholarship opportunities and more!</a:t>
            </a:r>
            <a:endParaRPr kumimoji="0" lang="en-US" sz="1800" b="0" i="0" u="none" strike="noStrike" kern="1200" cap="none" spc="0" normalizeH="0" baseline="0" noProof="0">
              <a:ln>
                <a:noFill/>
              </a:ln>
              <a:solidFill>
                <a:srgbClr val="0F9ED5">
                  <a:lumMod val="49000"/>
                </a:srgbClr>
              </a:solidFill>
              <a:effectLst/>
              <a:uLnTx/>
              <a:uFillTx/>
              <a:latin typeface="Aptos" panose="020B0004020202020204"/>
              <a:ea typeface="+mn-ea"/>
              <a:cs typeface="+mn-cs"/>
            </a:endParaRPr>
          </a:p>
        </p:txBody>
      </p:sp>
      <p:pic>
        <p:nvPicPr>
          <p:cNvPr id="24" name="Picture 23">
            <a:extLst>
              <a:ext uri="{FF2B5EF4-FFF2-40B4-BE49-F238E27FC236}">
                <a16:creationId xmlns:a16="http://schemas.microsoft.com/office/drawing/2014/main" id="{BAB411A0-1C57-6789-8D12-24136F75DB52}"/>
              </a:ext>
            </a:extLst>
          </p:cNvPr>
          <p:cNvPicPr>
            <a:picLocks noChangeAspect="1"/>
          </p:cNvPicPr>
          <p:nvPr/>
        </p:nvPicPr>
        <p:blipFill>
          <a:blip r:embed="rId7"/>
          <a:stretch>
            <a:fillRect/>
          </a:stretch>
        </p:blipFill>
        <p:spPr>
          <a:xfrm>
            <a:off x="8467595" y="4133344"/>
            <a:ext cx="3745260" cy="2706833"/>
          </a:xfrm>
          <a:prstGeom prst="rect">
            <a:avLst/>
          </a:prstGeom>
        </p:spPr>
      </p:pic>
      <p:sp>
        <p:nvSpPr>
          <p:cNvPr id="5" name="TextBox 4">
            <a:extLst>
              <a:ext uri="{FF2B5EF4-FFF2-40B4-BE49-F238E27FC236}">
                <a16:creationId xmlns:a16="http://schemas.microsoft.com/office/drawing/2014/main" id="{8A9F0A50-C222-5183-0D18-21B78132DE34}"/>
              </a:ext>
            </a:extLst>
          </p:cNvPr>
          <p:cNvSpPr txBox="1"/>
          <p:nvPr/>
        </p:nvSpPr>
        <p:spPr>
          <a:xfrm>
            <a:off x="8086586" y="2922596"/>
            <a:ext cx="450214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56082">
                    <a:lumMod val="76000"/>
                  </a:srgbClr>
                </a:solidFill>
                <a:effectLst/>
                <a:uLnTx/>
                <a:uFillTx/>
                <a:latin typeface="Sagona Book"/>
                <a:ea typeface="+mn-ea"/>
                <a:cs typeface="+mn-cs"/>
              </a:rPr>
              <a:t>Contact our squadron commander Sonya </a:t>
            </a:r>
            <a:r>
              <a:rPr kumimoji="0" lang="en-US" sz="2400" b="0" i="0" u="none" strike="noStrike" kern="1200" cap="none" spc="0" normalizeH="0" baseline="0" noProof="0" err="1">
                <a:ln>
                  <a:noFill/>
                </a:ln>
                <a:solidFill>
                  <a:srgbClr val="156082">
                    <a:lumMod val="76000"/>
                  </a:srgbClr>
                </a:solidFill>
                <a:effectLst/>
                <a:uLnTx/>
                <a:uFillTx/>
                <a:latin typeface="Sagona Book"/>
                <a:ea typeface="+mn-ea"/>
                <a:cs typeface="+mn-cs"/>
              </a:rPr>
              <a:t>Milu</a:t>
            </a:r>
            <a:r>
              <a:rPr kumimoji="0" lang="en-US" sz="2400" b="0" i="0" u="none" strike="noStrike" kern="1200" cap="none" spc="0" normalizeH="0" baseline="0" noProof="0">
                <a:ln>
                  <a:noFill/>
                </a:ln>
                <a:solidFill>
                  <a:srgbClr val="156082">
                    <a:lumMod val="76000"/>
                  </a:srgbClr>
                </a:solidFill>
                <a:effectLst/>
                <a:uLnTx/>
                <a:uFillTx/>
                <a:latin typeface="Sagona Book"/>
                <a:ea typeface="+mn-ea"/>
                <a:cs typeface="+mn-cs"/>
              </a:rPr>
              <a:t> at: </a:t>
            </a:r>
            <a:r>
              <a:rPr kumimoji="0" lang="en-US" sz="2400" b="1" i="0" u="none" strike="noStrike" kern="1200" cap="none" spc="0" normalizeH="0" baseline="0" noProof="0">
                <a:ln>
                  <a:noFill/>
                </a:ln>
                <a:solidFill>
                  <a:srgbClr val="156082">
                    <a:lumMod val="76000"/>
                  </a:srgbClr>
                </a:solidFill>
                <a:effectLst/>
                <a:uLnTx/>
                <a:uFillTx/>
                <a:latin typeface="Sagona Book"/>
                <a:ea typeface="+mn-ea"/>
                <a:cs typeface="+mn-cs"/>
              </a:rPr>
              <a:t>Sonya.milu@flwgcap.us</a:t>
            </a:r>
          </a:p>
        </p:txBody>
      </p:sp>
    </p:spTree>
    <p:extLst>
      <p:ext uri="{BB962C8B-B14F-4D97-AF65-F5344CB8AC3E}">
        <p14:creationId xmlns:p14="http://schemas.microsoft.com/office/powerpoint/2010/main" val="3022756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over full page - DnD Party Interior - RPG Stock Art - Dean Spencer Art |  Cover Full Page | Dungeon Masters Guild">
            <a:extLst>
              <a:ext uri="{FF2B5EF4-FFF2-40B4-BE49-F238E27FC236}">
                <a16:creationId xmlns:a16="http://schemas.microsoft.com/office/drawing/2014/main" id="{6BFD7F0E-7AEF-A083-A37B-8A6E59F06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7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3E7275-1560-F22D-6332-F157438F1496}"/>
              </a:ext>
            </a:extLst>
          </p:cNvPr>
          <p:cNvSpPr txBox="1"/>
          <p:nvPr/>
        </p:nvSpPr>
        <p:spPr>
          <a:xfrm>
            <a:off x="116959" y="148863"/>
            <a:ext cx="2275367" cy="111641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D&amp;D</a:t>
            </a:r>
          </a:p>
        </p:txBody>
      </p:sp>
      <p:sp>
        <p:nvSpPr>
          <p:cNvPr id="3" name="Subtitle 2">
            <a:extLst>
              <a:ext uri="{FF2B5EF4-FFF2-40B4-BE49-F238E27FC236}">
                <a16:creationId xmlns:a16="http://schemas.microsoft.com/office/drawing/2014/main" id="{D411C4BF-EC85-A696-DAD7-5E8C3126BD5D}"/>
              </a:ext>
            </a:extLst>
          </p:cNvPr>
          <p:cNvSpPr>
            <a:spLocks noGrp="1"/>
          </p:cNvSpPr>
          <p:nvPr>
            <p:ph type="subTitle" idx="1"/>
          </p:nvPr>
        </p:nvSpPr>
        <p:spPr>
          <a:xfrm>
            <a:off x="0" y="6251943"/>
            <a:ext cx="12192000" cy="499723"/>
          </a:xfrm>
          <a:ln w="34925">
            <a:noFill/>
          </a:ln>
        </p:spPr>
        <p:txBody>
          <a:bodyPr vert="horz" lIns="91440" tIns="45720" rIns="91440" bIns="45720" rtlCol="0" anchor="t">
            <a:noAutofit/>
          </a:bodyPr>
          <a:lstStyle/>
          <a:p>
            <a:pPr marR="0">
              <a:spcAft>
                <a:spcPts val="800"/>
              </a:spcAft>
            </a:pPr>
            <a:r>
              <a:rPr lang="en-US" sz="3600" b="1" i="0">
                <a:solidFill>
                  <a:schemeClr val="bg1"/>
                </a:solidFill>
                <a:effectLst/>
                <a:latin typeface="Algerian" panose="04020705040A02060702" pitchFamily="82" charset="0"/>
              </a:rPr>
              <a:t>Mondays   -   </a:t>
            </a:r>
            <a:r>
              <a:rPr lang="en-US" sz="3600" b="1">
                <a:solidFill>
                  <a:schemeClr val="bg1"/>
                </a:solidFill>
                <a:latin typeface="Algerian" panose="04020705040A02060702" pitchFamily="82" charset="0"/>
              </a:rPr>
              <a:t>3:50 to 5:15   -   </a:t>
            </a:r>
            <a:r>
              <a:rPr lang="en-US" sz="3600" b="1" i="0">
                <a:solidFill>
                  <a:schemeClr val="bg1"/>
                </a:solidFill>
                <a:effectLst/>
                <a:latin typeface="Algerian" panose="04020705040A02060702" pitchFamily="82" charset="0"/>
              </a:rPr>
              <a:t>Rm.# 175</a:t>
            </a:r>
            <a:endParaRPr lang="en-US" sz="3600" b="0" i="0">
              <a:solidFill>
                <a:schemeClr val="bg1"/>
              </a:solidFill>
              <a:effectLst/>
              <a:latin typeface="Algerian" panose="04020705040A02060702" pitchFamily="82" charset="0"/>
            </a:endParaRPr>
          </a:p>
        </p:txBody>
      </p:sp>
      <p:sp>
        <p:nvSpPr>
          <p:cNvPr id="5" name="TextBox 4">
            <a:extLst>
              <a:ext uri="{FF2B5EF4-FFF2-40B4-BE49-F238E27FC236}">
                <a16:creationId xmlns:a16="http://schemas.microsoft.com/office/drawing/2014/main" id="{3AB3F2FF-E043-55C0-2CA9-31C42F1775D8}"/>
              </a:ext>
            </a:extLst>
          </p:cNvPr>
          <p:cNvSpPr txBox="1"/>
          <p:nvPr/>
        </p:nvSpPr>
        <p:spPr>
          <a:xfrm>
            <a:off x="8452883" y="122297"/>
            <a:ext cx="362215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Come join the adventure</a:t>
            </a:r>
          </a:p>
        </p:txBody>
      </p:sp>
      <p:sp>
        <p:nvSpPr>
          <p:cNvPr id="8" name="TextBox 7">
            <a:extLst>
              <a:ext uri="{FF2B5EF4-FFF2-40B4-BE49-F238E27FC236}">
                <a16:creationId xmlns:a16="http://schemas.microsoft.com/office/drawing/2014/main" id="{125A7FB4-F794-6BD6-9CB5-6E2FC6EBB1AB}"/>
              </a:ext>
            </a:extLst>
          </p:cNvPr>
          <p:cNvSpPr txBox="1"/>
          <p:nvPr/>
        </p:nvSpPr>
        <p:spPr>
          <a:xfrm>
            <a:off x="304429" y="752425"/>
            <a:ext cx="264079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prstClr val="white"/>
                </a:solidFill>
                <a:effectLst/>
                <a:uLnTx/>
                <a:uFillTx/>
                <a:latin typeface="Algerian" panose="04020705040A02060702" pitchFamily="82" charset="0"/>
                <a:ea typeface="+mn-ea"/>
                <a:cs typeface="+mn-cs"/>
              </a:rPr>
              <a:t>Club</a:t>
            </a:r>
            <a:endParaRPr kumimoji="0" lang="en-US" sz="8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230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sX0" fmla="*/ 0 w 8229600"/>
              <a:gd name="csY0" fmla="*/ 0 h 18288"/>
              <a:gd name="csX1" fmla="*/ 237206 w 8229600"/>
              <a:gd name="csY1" fmla="*/ 0 h 18288"/>
              <a:gd name="csX2" fmla="*/ 885892 w 8229600"/>
              <a:gd name="csY2" fmla="*/ 0 h 18288"/>
              <a:gd name="csX3" fmla="*/ 1369986 w 8229600"/>
              <a:gd name="csY3" fmla="*/ 0 h 18288"/>
              <a:gd name="csX4" fmla="*/ 1607192 w 8229600"/>
              <a:gd name="csY4" fmla="*/ 0 h 18288"/>
              <a:gd name="csX5" fmla="*/ 1926694 w 8229600"/>
              <a:gd name="csY5" fmla="*/ 0 h 18288"/>
              <a:gd name="csX6" fmla="*/ 2575380 w 8229600"/>
              <a:gd name="csY6" fmla="*/ 0 h 18288"/>
              <a:gd name="csX7" fmla="*/ 3224066 w 8229600"/>
              <a:gd name="csY7" fmla="*/ 0 h 18288"/>
              <a:gd name="csX8" fmla="*/ 3872752 w 8229600"/>
              <a:gd name="csY8" fmla="*/ 0 h 18288"/>
              <a:gd name="csX9" fmla="*/ 4109958 w 8229600"/>
              <a:gd name="csY9" fmla="*/ 0 h 18288"/>
              <a:gd name="csX10" fmla="*/ 4594053 w 8229600"/>
              <a:gd name="csY10" fmla="*/ 0 h 18288"/>
              <a:gd name="csX11" fmla="*/ 4995851 w 8229600"/>
              <a:gd name="csY11" fmla="*/ 0 h 18288"/>
              <a:gd name="csX12" fmla="*/ 5233057 w 8229600"/>
              <a:gd name="csY12" fmla="*/ 0 h 18288"/>
              <a:gd name="csX13" fmla="*/ 5881743 w 8229600"/>
              <a:gd name="csY13" fmla="*/ 0 h 18288"/>
              <a:gd name="csX14" fmla="*/ 6118949 w 8229600"/>
              <a:gd name="csY14" fmla="*/ 0 h 18288"/>
              <a:gd name="csX15" fmla="*/ 6356155 w 8229600"/>
              <a:gd name="csY15" fmla="*/ 0 h 18288"/>
              <a:gd name="csX16" fmla="*/ 6757953 w 8229600"/>
              <a:gd name="csY16" fmla="*/ 0 h 18288"/>
              <a:gd name="csX17" fmla="*/ 7242048 w 8229600"/>
              <a:gd name="csY17" fmla="*/ 0 h 18288"/>
              <a:gd name="csX18" fmla="*/ 7808437 w 8229600"/>
              <a:gd name="csY18" fmla="*/ 0 h 18288"/>
              <a:gd name="csX19" fmla="*/ 8229600 w 8229600"/>
              <a:gd name="csY19" fmla="*/ 0 h 18288"/>
              <a:gd name="csX20" fmla="*/ 8229600 w 8229600"/>
              <a:gd name="csY20" fmla="*/ 18288 h 18288"/>
              <a:gd name="csX21" fmla="*/ 7580913 w 8229600"/>
              <a:gd name="csY21" fmla="*/ 18288 h 18288"/>
              <a:gd name="csX22" fmla="*/ 7096819 w 8229600"/>
              <a:gd name="csY22" fmla="*/ 18288 h 18288"/>
              <a:gd name="csX23" fmla="*/ 6859613 w 8229600"/>
              <a:gd name="csY23" fmla="*/ 18288 h 18288"/>
              <a:gd name="csX24" fmla="*/ 6375519 w 8229600"/>
              <a:gd name="csY24" fmla="*/ 18288 h 18288"/>
              <a:gd name="csX25" fmla="*/ 5809129 w 8229600"/>
              <a:gd name="csY25" fmla="*/ 18288 h 18288"/>
              <a:gd name="csX26" fmla="*/ 5325035 w 8229600"/>
              <a:gd name="csY26" fmla="*/ 18288 h 18288"/>
              <a:gd name="csX27" fmla="*/ 4758645 w 8229600"/>
              <a:gd name="csY27" fmla="*/ 18288 h 18288"/>
              <a:gd name="csX28" fmla="*/ 4192254 w 8229600"/>
              <a:gd name="csY28" fmla="*/ 18288 h 18288"/>
              <a:gd name="csX29" fmla="*/ 3955048 w 8229600"/>
              <a:gd name="csY29" fmla="*/ 18288 h 18288"/>
              <a:gd name="csX30" fmla="*/ 3635546 w 8229600"/>
              <a:gd name="csY30" fmla="*/ 18288 h 18288"/>
              <a:gd name="csX31" fmla="*/ 3233748 w 8229600"/>
              <a:gd name="csY31" fmla="*/ 18288 h 18288"/>
              <a:gd name="csX32" fmla="*/ 2749654 w 8229600"/>
              <a:gd name="csY32" fmla="*/ 18288 h 18288"/>
              <a:gd name="csX33" fmla="*/ 2100968 w 8229600"/>
              <a:gd name="csY33" fmla="*/ 18288 h 18288"/>
              <a:gd name="csX34" fmla="*/ 1534578 w 8229600"/>
              <a:gd name="csY34" fmla="*/ 18288 h 18288"/>
              <a:gd name="csX35" fmla="*/ 1050484 w 8229600"/>
              <a:gd name="csY35" fmla="*/ 18288 h 18288"/>
              <a:gd name="csX36" fmla="*/ 484093 w 8229600"/>
              <a:gd name="csY36" fmla="*/ 18288 h 18288"/>
              <a:gd name="csX37" fmla="*/ 0 w 8229600"/>
              <a:gd name="csY37" fmla="*/ 18288 h 18288"/>
              <a:gd name="csX38" fmla="*/ 0 w 8229600"/>
              <a:gd name="csY38" fmla="*/ 0 h 18288"/>
              <a:gd name="csX0" fmla="*/ 0 w 8229600"/>
              <a:gd name="csY0" fmla="*/ 0 h 18288"/>
              <a:gd name="csX1" fmla="*/ 319502 w 8229600"/>
              <a:gd name="csY1" fmla="*/ 0 h 18288"/>
              <a:gd name="csX2" fmla="*/ 556708 w 8229600"/>
              <a:gd name="csY2" fmla="*/ 0 h 18288"/>
              <a:gd name="csX3" fmla="*/ 876210 w 8229600"/>
              <a:gd name="csY3" fmla="*/ 0 h 18288"/>
              <a:gd name="csX4" fmla="*/ 1360304 w 8229600"/>
              <a:gd name="csY4" fmla="*/ 0 h 18288"/>
              <a:gd name="csX5" fmla="*/ 1926694 w 8229600"/>
              <a:gd name="csY5" fmla="*/ 0 h 18288"/>
              <a:gd name="csX6" fmla="*/ 2575380 w 8229600"/>
              <a:gd name="csY6" fmla="*/ 0 h 18288"/>
              <a:gd name="csX7" fmla="*/ 3224066 w 8229600"/>
              <a:gd name="csY7" fmla="*/ 0 h 18288"/>
              <a:gd name="csX8" fmla="*/ 3625865 w 8229600"/>
              <a:gd name="csY8" fmla="*/ 0 h 18288"/>
              <a:gd name="csX9" fmla="*/ 4192254 w 8229600"/>
              <a:gd name="csY9" fmla="*/ 0 h 18288"/>
              <a:gd name="csX10" fmla="*/ 4676349 w 8229600"/>
              <a:gd name="csY10" fmla="*/ 0 h 18288"/>
              <a:gd name="csX11" fmla="*/ 5078147 w 8229600"/>
              <a:gd name="csY11" fmla="*/ 0 h 18288"/>
              <a:gd name="csX12" fmla="*/ 5644537 w 8229600"/>
              <a:gd name="csY12" fmla="*/ 0 h 18288"/>
              <a:gd name="csX13" fmla="*/ 5881743 w 8229600"/>
              <a:gd name="csY13" fmla="*/ 0 h 18288"/>
              <a:gd name="csX14" fmla="*/ 6283541 w 8229600"/>
              <a:gd name="csY14" fmla="*/ 0 h 18288"/>
              <a:gd name="csX15" fmla="*/ 6767635 w 8229600"/>
              <a:gd name="csY15" fmla="*/ 0 h 18288"/>
              <a:gd name="csX16" fmla="*/ 7334026 w 8229600"/>
              <a:gd name="csY16" fmla="*/ 0 h 18288"/>
              <a:gd name="csX17" fmla="*/ 8229600 w 8229600"/>
              <a:gd name="csY17" fmla="*/ 0 h 18288"/>
              <a:gd name="csX18" fmla="*/ 8229600 w 8229600"/>
              <a:gd name="csY18" fmla="*/ 18288 h 18288"/>
              <a:gd name="csX19" fmla="*/ 7745506 w 8229600"/>
              <a:gd name="csY19" fmla="*/ 18288 h 18288"/>
              <a:gd name="csX20" fmla="*/ 7261411 w 8229600"/>
              <a:gd name="csY20" fmla="*/ 18288 h 18288"/>
              <a:gd name="csX21" fmla="*/ 6941909 w 8229600"/>
              <a:gd name="csY21" fmla="*/ 18288 h 18288"/>
              <a:gd name="csX22" fmla="*/ 6293223 w 8229600"/>
              <a:gd name="csY22" fmla="*/ 18288 h 18288"/>
              <a:gd name="csX23" fmla="*/ 6056017 w 8229600"/>
              <a:gd name="csY23" fmla="*/ 18288 h 18288"/>
              <a:gd name="csX24" fmla="*/ 5571923 w 8229600"/>
              <a:gd name="csY24" fmla="*/ 18288 h 18288"/>
              <a:gd name="csX25" fmla="*/ 5334716 w 8229600"/>
              <a:gd name="csY25" fmla="*/ 18288 h 18288"/>
              <a:gd name="csX26" fmla="*/ 5015214 w 8229600"/>
              <a:gd name="csY26" fmla="*/ 18288 h 18288"/>
              <a:gd name="csX27" fmla="*/ 4448825 w 8229600"/>
              <a:gd name="csY27" fmla="*/ 18288 h 18288"/>
              <a:gd name="csX28" fmla="*/ 3800138 w 8229600"/>
              <a:gd name="csY28" fmla="*/ 18288 h 18288"/>
              <a:gd name="csX29" fmla="*/ 3480636 w 8229600"/>
              <a:gd name="csY29" fmla="*/ 18288 h 18288"/>
              <a:gd name="csX30" fmla="*/ 2996542 w 8229600"/>
              <a:gd name="csY30" fmla="*/ 18288 h 18288"/>
              <a:gd name="csX31" fmla="*/ 2677040 w 8229600"/>
              <a:gd name="csY31" fmla="*/ 18288 h 18288"/>
              <a:gd name="csX32" fmla="*/ 2110650 w 8229600"/>
              <a:gd name="csY32" fmla="*/ 18288 h 18288"/>
              <a:gd name="csX33" fmla="*/ 1708852 w 8229600"/>
              <a:gd name="csY33" fmla="*/ 18288 h 18288"/>
              <a:gd name="csX34" fmla="*/ 1389350 w 8229600"/>
              <a:gd name="csY34" fmla="*/ 18288 h 18288"/>
              <a:gd name="csX35" fmla="*/ 1152144 w 8229600"/>
              <a:gd name="csY35" fmla="*/ 18288 h 18288"/>
              <a:gd name="csX36" fmla="*/ 668049 w 8229600"/>
              <a:gd name="csY36" fmla="*/ 18288 h 18288"/>
              <a:gd name="csX37" fmla="*/ 0 w 8229600"/>
              <a:gd name="csY37" fmla="*/ 18288 h 18288"/>
              <a:gd name="csX38" fmla="*/ 0 w 8229600"/>
              <a:gd name="csY3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826325"/>
            <a:ext cx="5801224" cy="5853608"/>
          </a:xfrm>
        </p:spPr>
        <p:txBody>
          <a:bodyPr>
            <a:normAutofit fontScale="85000" lnSpcReduction="20000"/>
          </a:bodyPr>
          <a:lstStyle/>
          <a:p>
            <a:r>
              <a:rPr lang="en-US" sz="1700" u="sng"/>
              <a:t>Monday</a:t>
            </a:r>
          </a:p>
          <a:p>
            <a:r>
              <a:rPr lang="en-US" sz="1700"/>
              <a:t>Chorus (High School)- afterschool from 4-5:30		 </a:t>
            </a:r>
          </a:p>
          <a:p>
            <a:r>
              <a:rPr lang="en-US" sz="1700"/>
              <a:t>Neurons and Newtons- at lunch, in 243B</a:t>
            </a:r>
          </a:p>
          <a:p>
            <a:r>
              <a:rPr lang="en-US" sz="1700"/>
              <a:t>Dungeons and Dragons- afterschool, in 175c, from 3:50-5:15</a:t>
            </a:r>
          </a:p>
          <a:p>
            <a:r>
              <a:rPr lang="en-US" altLang="en-US" sz="1700">
                <a:latin typeface="Aptos" panose="020B0004020202020204" pitchFamily="34" charset="0"/>
              </a:rPr>
              <a:t>Disney Channel Club- at lunch, in 249B </a:t>
            </a:r>
            <a:endParaRPr lang="en-US" sz="1700"/>
          </a:p>
          <a:p>
            <a:r>
              <a:rPr lang="en-US" sz="1700"/>
              <a:t>Library- at lunch, in 232A</a:t>
            </a:r>
          </a:p>
          <a:p>
            <a:r>
              <a:rPr lang="en-US" sz="1700" u="sng"/>
              <a:t>Tuesday</a:t>
            </a:r>
          </a:p>
          <a:p>
            <a:r>
              <a:rPr lang="en-US" sz="1700"/>
              <a:t>K-Pop- at lunch, in 230A</a:t>
            </a:r>
          </a:p>
          <a:p>
            <a:r>
              <a:rPr lang="en-US" sz="1700"/>
              <a:t>Chess Club- at lunch, in 134</a:t>
            </a:r>
          </a:p>
          <a:p>
            <a:r>
              <a:rPr lang="en-US" sz="1700"/>
              <a:t>Drama- afterschool in 167c, 4-5pm</a:t>
            </a:r>
          </a:p>
          <a:p>
            <a:r>
              <a:rPr lang="en-US" sz="1700"/>
              <a:t>Gaming Club- afterschool, from 3:45-5pm in 276c</a:t>
            </a:r>
          </a:p>
          <a:p>
            <a:r>
              <a:rPr lang="en-US" sz="1700"/>
              <a:t>Guitar Club- afterschool, from 4-5pm in 169c</a:t>
            </a:r>
          </a:p>
          <a:p>
            <a:r>
              <a:rPr lang="en-US" sz="1700"/>
              <a:t>Salsa and Bachata- at lunch, 136A</a:t>
            </a:r>
          </a:p>
          <a:p>
            <a:r>
              <a:rPr lang="en-US" sz="1700"/>
              <a:t>Library- at lunch, in 232A</a:t>
            </a:r>
          </a:p>
          <a:p>
            <a:r>
              <a:rPr lang="en-US" sz="1700" u="sng"/>
              <a:t>Wednesday</a:t>
            </a:r>
          </a:p>
          <a:p>
            <a:r>
              <a:rPr lang="en-US" sz="1700"/>
              <a:t>SGA- Afterschool at 4pm</a:t>
            </a:r>
          </a:p>
          <a:p>
            <a:r>
              <a:rPr lang="en-US" sz="1700"/>
              <a:t>First Priority- at lunch in the gym</a:t>
            </a:r>
          </a:p>
          <a:p>
            <a:r>
              <a:rPr lang="en-US" sz="1700"/>
              <a:t>Crochet Club</a:t>
            </a:r>
          </a:p>
          <a:p>
            <a:r>
              <a:rPr lang="en-US" sz="1700"/>
              <a:t>Odyssey of the Mind- at lunch, in 276C</a:t>
            </a:r>
          </a:p>
          <a:p>
            <a:r>
              <a:rPr lang="en-US" sz="1700"/>
              <a:t>Debate Club-  at lunch, in 129A</a:t>
            </a:r>
          </a:p>
          <a:p>
            <a:r>
              <a:rPr lang="en-US" sz="1700"/>
              <a:t>K-Pop Dances- at lunch, in 268C</a:t>
            </a:r>
          </a:p>
          <a:p>
            <a:r>
              <a:rPr lang="en-US" sz="1700"/>
              <a:t>Library- at lunch, in 232A</a:t>
            </a:r>
          </a:p>
          <a:p>
            <a:endParaRPr lang="en-US" sz="80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85000" lnSpcReduction="20000"/>
          </a:bodyPr>
          <a:lstStyle/>
          <a:p>
            <a:r>
              <a:rPr lang="en-US" sz="1900" u="sng"/>
              <a:t>Thursday</a:t>
            </a:r>
          </a:p>
          <a:p>
            <a:r>
              <a:rPr lang="en-US" sz="1900"/>
              <a:t>Artists for a Cause- at lunch, in 268c</a:t>
            </a:r>
          </a:p>
          <a:p>
            <a:r>
              <a:rPr lang="en-US" sz="1900"/>
              <a:t>Future Builders of America- at lunch in 175c</a:t>
            </a:r>
          </a:p>
          <a:p>
            <a:r>
              <a:rPr lang="en-US" sz="1900"/>
              <a:t>Prom Committee/Planning- 276A at lunch </a:t>
            </a:r>
          </a:p>
          <a:p>
            <a:r>
              <a:rPr lang="en-US" sz="1900"/>
              <a:t>Computer Science Club- at lunch in 128A</a:t>
            </a:r>
          </a:p>
          <a:p>
            <a:r>
              <a:rPr lang="en-US" sz="2000"/>
              <a:t>Guitar Club- afterschool, from 4-5pm in 169c</a:t>
            </a:r>
            <a:endParaRPr lang="en-US" sz="1900"/>
          </a:p>
          <a:p>
            <a:r>
              <a:rPr lang="en-US" sz="1900"/>
              <a:t>Salsa and Bachata- at lunch, 136A</a:t>
            </a:r>
          </a:p>
          <a:p>
            <a:r>
              <a:rPr lang="en-US" sz="1900"/>
              <a:t>Library- at lunch, in 232A</a:t>
            </a:r>
          </a:p>
          <a:p>
            <a:r>
              <a:rPr lang="en-US" sz="1900" u="sng"/>
              <a:t>Friday</a:t>
            </a:r>
          </a:p>
          <a:p>
            <a:r>
              <a:rPr lang="en-US" sz="1900"/>
              <a:t>Movie Club- at lunch, in 134A</a:t>
            </a:r>
          </a:p>
          <a:p>
            <a:r>
              <a:rPr lang="en-US" sz="1900"/>
              <a:t>Gay-Straight Alliance- at lunch, in 169c</a:t>
            </a:r>
          </a:p>
          <a:p>
            <a:r>
              <a:rPr lang="en-US" altLang="en-US" sz="1900">
                <a:latin typeface="Aptos" panose="020B0004020202020204" pitchFamily="34" charset="0"/>
              </a:rPr>
              <a:t>Middle School Science Olympiad at lunch, in 245B </a:t>
            </a:r>
          </a:p>
          <a:p>
            <a:r>
              <a:rPr lang="en-US" altLang="en-US" sz="1900">
                <a:latin typeface="Aptos" panose="020B0004020202020204" pitchFamily="34" charset="0"/>
              </a:rPr>
              <a:t>Disney Channel Club- at lunch, in 249B </a:t>
            </a:r>
          </a:p>
          <a:p>
            <a:r>
              <a:rPr lang="en-US" altLang="en-US" sz="1900">
                <a:latin typeface="Aptos" panose="020B0004020202020204" pitchFamily="34" charset="0"/>
              </a:rPr>
              <a:t>Astronomy Club- at lunch, in 247B</a:t>
            </a:r>
          </a:p>
          <a:p>
            <a:r>
              <a:rPr lang="en-US" sz="1900"/>
              <a:t>Library- at lunch, in 232A</a:t>
            </a:r>
          </a:p>
          <a:p>
            <a:endParaRPr lang="en-US" altLang="en-US" sz="1700">
              <a:solidFill>
                <a:srgbClr val="FFFFFF"/>
              </a:solidFill>
              <a:latin typeface="Arial" panose="020B0604020202020204" pitchFamily="34" charset="0"/>
            </a:endParaRPr>
          </a:p>
          <a:p>
            <a:endParaRPr lang="en-US" sz="170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4.xml><?xml version="1.0" encoding="utf-8"?>
<a:theme xmlns:a="http://schemas.openxmlformats.org/drawingml/2006/main" name="GestaltVTI">
  <a:themeElements>
    <a:clrScheme name="Custom 86">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18.xml><?xml version="1.0" encoding="utf-8"?>
<a:theme xmlns:a="http://schemas.openxmlformats.org/drawingml/2006/main" name="1_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office theme</Template>
  <TotalTime>7</TotalTime>
  <Words>2307</Words>
  <Application>Microsoft Office PowerPoint</Application>
  <PresentationFormat>Widescreen</PresentationFormat>
  <Paragraphs>334</Paragraphs>
  <Slides>54</Slides>
  <Notes>1</Notes>
  <HiddenSlides>0</HiddenSlides>
  <MMClips>0</MMClips>
  <ScaleCrop>false</ScaleCrop>
  <HeadingPairs>
    <vt:vector size="6" baseType="variant">
      <vt:variant>
        <vt:lpstr>Fonts Used</vt:lpstr>
      </vt:variant>
      <vt:variant>
        <vt:i4>26</vt:i4>
      </vt:variant>
      <vt:variant>
        <vt:lpstr>Theme</vt:lpstr>
      </vt:variant>
      <vt:variant>
        <vt:i4>18</vt:i4>
      </vt:variant>
      <vt:variant>
        <vt:lpstr>Slide Titles</vt:lpstr>
      </vt:variant>
      <vt:variant>
        <vt:i4>54</vt:i4>
      </vt:variant>
    </vt:vector>
  </HeadingPairs>
  <TitlesOfParts>
    <vt:vector size="98" baseType="lpstr">
      <vt:lpstr>ADLaM Display</vt:lpstr>
      <vt:lpstr>Algerian</vt:lpstr>
      <vt:lpstr>Amasis MT Pro Black</vt:lpstr>
      <vt:lpstr>Aptos</vt:lpstr>
      <vt:lpstr>Aptos Display</vt:lpstr>
      <vt:lpstr>Arial</vt:lpstr>
      <vt:lpstr>Arial Black</vt:lpstr>
      <vt:lpstr>Arial Nova</vt:lpstr>
      <vt:lpstr>Bell MT</vt:lpstr>
      <vt:lpstr>Bierstadt</vt:lpstr>
      <vt:lpstr>Bookman Old Style</vt:lpstr>
      <vt:lpstr>Calibri</vt:lpstr>
      <vt:lpstr>Calibri Light</vt:lpstr>
      <vt:lpstr>Calisto MT</vt:lpstr>
      <vt:lpstr>Georgia</vt:lpstr>
      <vt:lpstr>Gill Sans Nova</vt:lpstr>
      <vt:lpstr>Grandview Display</vt:lpstr>
      <vt:lpstr>Kristen ITC</vt:lpstr>
      <vt:lpstr>Modern Love</vt:lpstr>
      <vt:lpstr>Neue Haas Grotesk Text Pro</vt:lpstr>
      <vt:lpstr>Rockwell</vt:lpstr>
      <vt:lpstr>Sagona Book</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ChronicleVTI</vt:lpstr>
      <vt:lpstr>GestaltVTI</vt:lpstr>
      <vt:lpstr>6_office theme</vt:lpstr>
      <vt:lpstr>7_Office Theme</vt:lpstr>
      <vt:lpstr>VanillaVTI</vt:lpstr>
      <vt:lpstr>1_DashVTI</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2025-26 GEAR UP Students</vt:lpstr>
      <vt:lpstr>PowerPoint Presentation</vt:lpstr>
      <vt:lpstr> FL BEST Writing When:  3/31 – 4/7 Who:  grades 6 – 10 Where:  Check your school email after Spring Break</vt:lpstr>
      <vt:lpstr>NEHS is Hosting: Pie a Teacher!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SCPA HOUSE GAMES  SPRING BREAK EDITION</vt:lpstr>
      <vt:lpstr>SCPA           HOUSE GAMES  $1 Concessions by Build Room</vt:lpstr>
      <vt:lpstr>PowerPoint Presentation</vt:lpstr>
      <vt:lpstr>PowerPoint Presentation</vt:lpstr>
      <vt:lpstr>PowerPoint Presentation</vt:lpstr>
      <vt:lpstr>PowerPoint Presentation</vt:lpstr>
      <vt:lpstr>PowerPoint Presentation</vt:lpstr>
      <vt:lpstr>PowerPoint Presentation</vt:lpstr>
      <vt:lpstr>Interested in starting a school club?</vt:lpstr>
      <vt:lpstr>School Club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3</cp:revision>
  <dcterms:created xsi:type="dcterms:W3CDTF">2023-08-06T12:12:54Z</dcterms:created>
  <dcterms:modified xsi:type="dcterms:W3CDTF">2026-03-12T20:33:40Z</dcterms:modified>
</cp:coreProperties>
</file>